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Lst>
  <p:sldSz cy="5143500" cx="9144000"/>
  <p:notesSz cx="6858000" cy="9144000"/>
  <p:embeddedFontLst>
    <p:embeddedFont>
      <p:font typeface="Catamaran"/>
      <p:regular r:id="rId16"/>
      <p:bold r:id="rId17"/>
    </p:embeddedFont>
    <p:embeddedFont>
      <p:font typeface="Fira Sans Extra Condensed Medium"/>
      <p:regular r:id="rId18"/>
      <p:bold r:id="rId19"/>
      <p:italic r:id="rId20"/>
      <p:boldItalic r:id="rId21"/>
    </p:embeddedFont>
    <p:embeddedFont>
      <p:font typeface="Livvic"/>
      <p:regular r:id="rId22"/>
      <p:bold r:id="rId23"/>
      <p:italic r:id="rId24"/>
      <p:boldItalic r:id="rId25"/>
    </p:embeddedFont>
    <p:embeddedFont>
      <p:font typeface="Catamaran Light"/>
      <p:regular r:id="rId26"/>
      <p:bold r:id="rId2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FiraSansExtraCondensedMedium-italic.fntdata"/><Relationship Id="rId22" Type="http://schemas.openxmlformats.org/officeDocument/2006/relationships/font" Target="fonts/Livvic-regular.fntdata"/><Relationship Id="rId21" Type="http://schemas.openxmlformats.org/officeDocument/2006/relationships/font" Target="fonts/FiraSansExtraCondensedMedium-boldItalic.fntdata"/><Relationship Id="rId24" Type="http://schemas.openxmlformats.org/officeDocument/2006/relationships/font" Target="fonts/Livvic-italic.fntdata"/><Relationship Id="rId23" Type="http://schemas.openxmlformats.org/officeDocument/2006/relationships/font" Target="fonts/Livvic-bold.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CatamaranLight-regular.fntdata"/><Relationship Id="rId25" Type="http://schemas.openxmlformats.org/officeDocument/2006/relationships/font" Target="fonts/Livvic-boldItalic.fntdata"/><Relationship Id="rId27" Type="http://schemas.openxmlformats.org/officeDocument/2006/relationships/font" Target="fonts/CatamaranLight-bold.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font" Target="fonts/Catamaran-bold.fntdata"/><Relationship Id="rId16" Type="http://schemas.openxmlformats.org/officeDocument/2006/relationships/font" Target="fonts/Catamaran-regular.fntdata"/><Relationship Id="rId19" Type="http://schemas.openxmlformats.org/officeDocument/2006/relationships/font" Target="fonts/FiraSansExtraCondensedMedium-bold.fntdata"/><Relationship Id="rId18" Type="http://schemas.openxmlformats.org/officeDocument/2006/relationships/font" Target="fonts/FiraSansExtraCondensedMedium-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4dfce81f19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4dfce81f19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5158d5a3ec_0_2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5158d5a3ec_0_2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3C4043"/>
                </a:solidFill>
              </a:rPr>
              <a:t>Here, you can link or mention any online or book resources that helped you in this event when you were a competitor. Try to avoid general resources like scioly wiki, because they probably already are familiar with it.</a:t>
            </a:r>
            <a:endParaRPr b="1" sz="1200">
              <a:solidFill>
                <a:srgbClr val="3C4043"/>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5465e7bc0b_1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5465e7bc0b_1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(replace picture with a picture from one of our tournaments)</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33e13d9a7e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33e13d9a7e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3C4043"/>
                </a:solidFill>
              </a:rPr>
              <a:t>For Builds: </a:t>
            </a:r>
            <a:r>
              <a:rPr lang="en" sz="1200">
                <a:solidFill>
                  <a:srgbClr val="3C4043"/>
                </a:solidFill>
              </a:rPr>
              <a:t>Replace</a:t>
            </a:r>
            <a:r>
              <a:rPr i="1" lang="en" sz="1200">
                <a:solidFill>
                  <a:srgbClr val="3C4043"/>
                </a:solidFill>
              </a:rPr>
              <a:t> difficult topics</a:t>
            </a:r>
            <a:r>
              <a:rPr lang="en" sz="1200">
                <a:solidFill>
                  <a:srgbClr val="3C4043"/>
                </a:solidFill>
              </a:rPr>
              <a:t> with </a:t>
            </a:r>
            <a:r>
              <a:rPr i="1" lang="en" sz="1200">
                <a:solidFill>
                  <a:srgbClr val="3C4043"/>
                </a:solidFill>
              </a:rPr>
              <a:t>physical principles</a:t>
            </a:r>
            <a:r>
              <a:rPr lang="en" sz="1200">
                <a:solidFill>
                  <a:srgbClr val="3C4043"/>
                </a:solidFill>
              </a:rPr>
              <a:t> </a:t>
            </a:r>
            <a:r>
              <a:rPr lang="en" sz="1200">
                <a:solidFill>
                  <a:srgbClr val="3C4043"/>
                </a:solidFill>
              </a:rPr>
              <a:t>involved</a:t>
            </a:r>
            <a:r>
              <a:rPr lang="en" sz="1200">
                <a:solidFill>
                  <a:srgbClr val="3C4043"/>
                </a:solidFill>
              </a:rPr>
              <a:t> in the build and replace </a:t>
            </a:r>
            <a:r>
              <a:rPr i="1" lang="en" sz="1200">
                <a:solidFill>
                  <a:srgbClr val="3C4043"/>
                </a:solidFill>
              </a:rPr>
              <a:t>common questions</a:t>
            </a:r>
            <a:r>
              <a:rPr lang="en" sz="1200">
                <a:solidFill>
                  <a:srgbClr val="3C4043"/>
                </a:solidFill>
              </a:rPr>
              <a:t> </a:t>
            </a:r>
            <a:r>
              <a:rPr lang="en" sz="1200">
                <a:solidFill>
                  <a:srgbClr val="3C4043"/>
                </a:solidFill>
              </a:rPr>
              <a:t>with</a:t>
            </a:r>
            <a:r>
              <a:rPr lang="en" sz="1200">
                <a:solidFill>
                  <a:srgbClr val="3C4043"/>
                </a:solidFill>
              </a:rPr>
              <a:t> </a:t>
            </a:r>
            <a:r>
              <a:rPr i="1" lang="en" sz="1200">
                <a:solidFill>
                  <a:srgbClr val="3C4043"/>
                </a:solidFill>
              </a:rPr>
              <a:t>common designs</a:t>
            </a:r>
            <a:endParaRPr i="1" sz="1200">
              <a:solidFill>
                <a:srgbClr val="3C4043"/>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5522eb7919_1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5522eb7919_1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Highlight key points from the rules sheet:</a:t>
            </a:r>
            <a:r>
              <a:rPr lang="en"/>
              <a:t> DESIGN LOGS that basically grant free points, most tested-on topics, point distribution so that competitors know what to prioritize, allowed notes and equipment, etc.</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30ca51649de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30ca51649de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Highlight key points from the rules sheet:</a:t>
            </a:r>
            <a:r>
              <a:rPr lang="en"/>
              <a:t> DESIGN LOGS that basically grant free points, most tested-on topics, point distribution so that competitors know what to prioritize, allowed notes and equipment, etc.</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33e13d9a7e_0_5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33e13d9a7e_0_5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This section should focus on topics that are more math-based (harder to self-teach), concepts that come only usually up in college level courses, or concepts that you struggled with when you competed in this event</a:t>
            </a:r>
            <a:endParaRPr b="1"/>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2ea080508e7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2ea080508e7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2ea080508e7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2ea080508e7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2ea080508e7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2ea080508e7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Feel free to add more topics and make sure that there are plenty of pictures/diagrams!</a:t>
            </a:r>
            <a:endParaRPr b="1"/>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2ea080508e7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2ea080508e7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Use this section to talk about any strategies you used to navigate the event when you competed. For example, how did you manage your time, how did you organize your notes, how did you split topics up between you and your partner, etc.?</a:t>
            </a:r>
            <a:endParaRPr b="1"/>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pening slide">
  <p:cSld name="CUSTOM_7">
    <p:spTree>
      <p:nvGrpSpPr>
        <p:cNvPr id="8" name="Shape 8"/>
        <p:cNvGrpSpPr/>
        <p:nvPr/>
      </p:nvGrpSpPr>
      <p:grpSpPr>
        <a:xfrm>
          <a:off x="0" y="0"/>
          <a:ext cx="0" cy="0"/>
          <a:chOff x="0" y="0"/>
          <a:chExt cx="0" cy="0"/>
        </a:xfrm>
      </p:grpSpPr>
      <p:sp>
        <p:nvSpPr>
          <p:cNvPr id="9" name="Google Shape;9;p2"/>
          <p:cNvSpPr txBox="1"/>
          <p:nvPr>
            <p:ph type="ctrTitle"/>
          </p:nvPr>
        </p:nvSpPr>
        <p:spPr>
          <a:xfrm>
            <a:off x="1039575" y="1701225"/>
            <a:ext cx="4592400" cy="1782300"/>
          </a:xfrm>
          <a:prstGeom prst="rect">
            <a:avLst/>
          </a:prstGeom>
        </p:spPr>
        <p:txBody>
          <a:bodyPr anchorCtr="0" anchor="b"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10" name="Google Shape;10;p2"/>
          <p:cNvSpPr txBox="1"/>
          <p:nvPr>
            <p:ph idx="1" type="subTitle"/>
          </p:nvPr>
        </p:nvSpPr>
        <p:spPr>
          <a:xfrm>
            <a:off x="1039575" y="3206400"/>
            <a:ext cx="2402100" cy="7170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rgbClr val="000000"/>
              </a:buClr>
              <a:buSzPts val="1200"/>
              <a:buNone/>
              <a:defRPr>
                <a:solidFill>
                  <a:srgbClr val="000000"/>
                </a:solidFill>
              </a:defRPr>
            </a:lvl1pPr>
            <a:lvl2pPr lvl="1" rtl="0">
              <a:lnSpc>
                <a:spcPct val="100000"/>
              </a:lnSpc>
              <a:spcBef>
                <a:spcPts val="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itle">
  <p:cSld name="CUSTOM_35">
    <p:spTree>
      <p:nvGrpSpPr>
        <p:cNvPr id="61" name="Shape 61"/>
        <p:cNvGrpSpPr/>
        <p:nvPr/>
      </p:nvGrpSpPr>
      <p:grpSpPr>
        <a:xfrm>
          <a:off x="0" y="0"/>
          <a:ext cx="0" cy="0"/>
          <a:chOff x="0" y="0"/>
          <a:chExt cx="0" cy="0"/>
        </a:xfrm>
      </p:grpSpPr>
      <p:sp>
        <p:nvSpPr>
          <p:cNvPr id="62" name="Google Shape;62;p11"/>
          <p:cNvSpPr txBox="1"/>
          <p:nvPr>
            <p:ph type="title"/>
          </p:nvPr>
        </p:nvSpPr>
        <p:spPr>
          <a:xfrm>
            <a:off x="3200250" y="1742750"/>
            <a:ext cx="2743200" cy="572700"/>
          </a:xfrm>
          <a:prstGeom prst="rect">
            <a:avLst/>
          </a:prstGeom>
        </p:spPr>
        <p:txBody>
          <a:bodyPr anchorCtr="0" anchor="t" bIns="91425" lIns="91425" spcFirstLastPara="1" rIns="91425" wrap="square" tIns="91425">
            <a:noAutofit/>
          </a:bodyPr>
          <a:lstStyle>
            <a:lvl1pPr lvl="0" algn="ctr">
              <a:spcBef>
                <a:spcPts val="0"/>
              </a:spcBef>
              <a:spcAft>
                <a:spcPts val="0"/>
              </a:spcAft>
              <a:buNone/>
              <a:defRPr sz="3600"/>
            </a:lvl1pPr>
            <a:lvl2pPr lvl="1" algn="ctr">
              <a:spcBef>
                <a:spcPts val="0"/>
              </a:spcBef>
              <a:spcAft>
                <a:spcPts val="0"/>
              </a:spcAft>
              <a:buNone/>
              <a:defRPr sz="3600">
                <a:latin typeface="Catamaran Light"/>
                <a:ea typeface="Catamaran Light"/>
                <a:cs typeface="Catamaran Light"/>
                <a:sym typeface="Catamaran Light"/>
              </a:defRPr>
            </a:lvl2pPr>
            <a:lvl3pPr lvl="2" algn="ctr">
              <a:spcBef>
                <a:spcPts val="0"/>
              </a:spcBef>
              <a:spcAft>
                <a:spcPts val="0"/>
              </a:spcAft>
              <a:buNone/>
              <a:defRPr sz="3600">
                <a:latin typeface="Catamaran Light"/>
                <a:ea typeface="Catamaran Light"/>
                <a:cs typeface="Catamaran Light"/>
                <a:sym typeface="Catamaran Light"/>
              </a:defRPr>
            </a:lvl3pPr>
            <a:lvl4pPr lvl="3" algn="ctr">
              <a:spcBef>
                <a:spcPts val="0"/>
              </a:spcBef>
              <a:spcAft>
                <a:spcPts val="0"/>
              </a:spcAft>
              <a:buNone/>
              <a:defRPr sz="3600">
                <a:latin typeface="Catamaran Light"/>
                <a:ea typeface="Catamaran Light"/>
                <a:cs typeface="Catamaran Light"/>
                <a:sym typeface="Catamaran Light"/>
              </a:defRPr>
            </a:lvl4pPr>
            <a:lvl5pPr lvl="4" algn="ctr">
              <a:spcBef>
                <a:spcPts val="0"/>
              </a:spcBef>
              <a:spcAft>
                <a:spcPts val="0"/>
              </a:spcAft>
              <a:buNone/>
              <a:defRPr sz="3600">
                <a:latin typeface="Catamaran Light"/>
                <a:ea typeface="Catamaran Light"/>
                <a:cs typeface="Catamaran Light"/>
                <a:sym typeface="Catamaran Light"/>
              </a:defRPr>
            </a:lvl5pPr>
            <a:lvl6pPr lvl="5" algn="ctr">
              <a:spcBef>
                <a:spcPts val="0"/>
              </a:spcBef>
              <a:spcAft>
                <a:spcPts val="0"/>
              </a:spcAft>
              <a:buNone/>
              <a:defRPr sz="3600">
                <a:latin typeface="Catamaran Light"/>
                <a:ea typeface="Catamaran Light"/>
                <a:cs typeface="Catamaran Light"/>
                <a:sym typeface="Catamaran Light"/>
              </a:defRPr>
            </a:lvl6pPr>
            <a:lvl7pPr lvl="6" algn="ctr">
              <a:spcBef>
                <a:spcPts val="0"/>
              </a:spcBef>
              <a:spcAft>
                <a:spcPts val="0"/>
              </a:spcAft>
              <a:buNone/>
              <a:defRPr sz="3600">
                <a:latin typeface="Catamaran Light"/>
                <a:ea typeface="Catamaran Light"/>
                <a:cs typeface="Catamaran Light"/>
                <a:sym typeface="Catamaran Light"/>
              </a:defRPr>
            </a:lvl7pPr>
            <a:lvl8pPr lvl="7" algn="ctr">
              <a:spcBef>
                <a:spcPts val="0"/>
              </a:spcBef>
              <a:spcAft>
                <a:spcPts val="0"/>
              </a:spcAft>
              <a:buNone/>
              <a:defRPr sz="3600">
                <a:latin typeface="Catamaran Light"/>
                <a:ea typeface="Catamaran Light"/>
                <a:cs typeface="Catamaran Light"/>
                <a:sym typeface="Catamaran Light"/>
              </a:defRPr>
            </a:lvl8pPr>
            <a:lvl9pPr lvl="8" algn="ctr">
              <a:spcBef>
                <a:spcPts val="0"/>
              </a:spcBef>
              <a:spcAft>
                <a:spcPts val="0"/>
              </a:spcAft>
              <a:buNone/>
              <a:defRPr sz="3600">
                <a:latin typeface="Catamaran Light"/>
                <a:ea typeface="Catamaran Light"/>
                <a:cs typeface="Catamaran Light"/>
                <a:sym typeface="Catamaran Light"/>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p:cSld name="CUSTOM_38">
    <p:spTree>
      <p:nvGrpSpPr>
        <p:cNvPr id="63" name="Shape 63"/>
        <p:cNvGrpSpPr/>
        <p:nvPr/>
      </p:nvGrpSpPr>
      <p:grpSpPr>
        <a:xfrm>
          <a:off x="0" y="0"/>
          <a:ext cx="0" cy="0"/>
          <a:chOff x="0" y="0"/>
          <a:chExt cx="0" cy="0"/>
        </a:xfrm>
      </p:grpSpPr>
      <p:sp>
        <p:nvSpPr>
          <p:cNvPr id="64" name="Google Shape;64;p12"/>
          <p:cNvSpPr txBox="1"/>
          <p:nvPr>
            <p:ph type="ctrTitle"/>
          </p:nvPr>
        </p:nvSpPr>
        <p:spPr>
          <a:xfrm>
            <a:off x="769725" y="1310050"/>
            <a:ext cx="34302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65" name="Google Shape;65;p12"/>
          <p:cNvSpPr txBox="1"/>
          <p:nvPr>
            <p:ph hasCustomPrompt="1" idx="2" type="title"/>
          </p:nvPr>
        </p:nvSpPr>
        <p:spPr>
          <a:xfrm rot="5400000">
            <a:off x="7142178" y="3570226"/>
            <a:ext cx="1738800" cy="5778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6000"/>
              <a:buNone/>
              <a:defRPr sz="6000"/>
            </a:lvl1pPr>
            <a:lvl2pPr lvl="1" rtl="0" algn="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x columns">
  <p:cSld name="CUSTOM_30">
    <p:spTree>
      <p:nvGrpSpPr>
        <p:cNvPr id="66" name="Shape 66"/>
        <p:cNvGrpSpPr/>
        <p:nvPr/>
      </p:nvGrpSpPr>
      <p:grpSpPr>
        <a:xfrm>
          <a:off x="0" y="0"/>
          <a:ext cx="0" cy="0"/>
          <a:chOff x="0" y="0"/>
          <a:chExt cx="0" cy="0"/>
        </a:xfrm>
      </p:grpSpPr>
      <p:sp>
        <p:nvSpPr>
          <p:cNvPr id="67" name="Google Shape;67;p13"/>
          <p:cNvSpPr txBox="1"/>
          <p:nvPr>
            <p:ph type="ctrTitle"/>
          </p:nvPr>
        </p:nvSpPr>
        <p:spPr>
          <a:xfrm>
            <a:off x="656422" y="1394416"/>
            <a:ext cx="18813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68" name="Google Shape;68;p13"/>
          <p:cNvSpPr txBox="1"/>
          <p:nvPr>
            <p:ph idx="1" type="subTitle"/>
          </p:nvPr>
        </p:nvSpPr>
        <p:spPr>
          <a:xfrm>
            <a:off x="656425" y="1886725"/>
            <a:ext cx="1563900" cy="111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69" name="Google Shape;69;p13"/>
          <p:cNvSpPr txBox="1"/>
          <p:nvPr>
            <p:ph idx="2" type="ctrTitle"/>
          </p:nvPr>
        </p:nvSpPr>
        <p:spPr>
          <a:xfrm>
            <a:off x="2650710" y="1394416"/>
            <a:ext cx="1881300" cy="6447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70" name="Google Shape;70;p13"/>
          <p:cNvSpPr txBox="1"/>
          <p:nvPr>
            <p:ph idx="3" type="subTitle"/>
          </p:nvPr>
        </p:nvSpPr>
        <p:spPr>
          <a:xfrm>
            <a:off x="2610700" y="1886725"/>
            <a:ext cx="1961400" cy="111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0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71" name="Google Shape;71;p13"/>
          <p:cNvSpPr txBox="1"/>
          <p:nvPr>
            <p:ph idx="4" type="ctrTitle"/>
          </p:nvPr>
        </p:nvSpPr>
        <p:spPr>
          <a:xfrm>
            <a:off x="4638106" y="1394416"/>
            <a:ext cx="1881300" cy="644700"/>
          </a:xfrm>
          <a:prstGeom prst="rect">
            <a:avLst/>
          </a:prstGeom>
          <a:ln>
            <a:noFill/>
          </a:ln>
        </p:spPr>
        <p:txBody>
          <a:bodyPr anchorCtr="0" anchor="b" bIns="91425" lIns="91425" spcFirstLastPara="1" rIns="91425" wrap="square" tIns="91425">
            <a:noAutofit/>
          </a:bodyPr>
          <a:lstStyle>
            <a:lvl1pPr lvl="0" rtl="0" algn="r">
              <a:spcBef>
                <a:spcPts val="0"/>
              </a:spcBef>
              <a:spcAft>
                <a:spcPts val="0"/>
              </a:spcAft>
              <a:buSzPts val="1800"/>
              <a:buNone/>
              <a:defRPr sz="1800"/>
            </a:lvl1pPr>
            <a:lvl2pPr lvl="1" rtl="0" algn="r">
              <a:spcBef>
                <a:spcPts val="0"/>
              </a:spcBef>
              <a:spcAft>
                <a:spcPts val="0"/>
              </a:spcAft>
              <a:buSzPts val="1800"/>
              <a:buNone/>
              <a:defRPr sz="1800"/>
            </a:lvl2pPr>
            <a:lvl3pPr lvl="2" rtl="0" algn="r">
              <a:spcBef>
                <a:spcPts val="0"/>
              </a:spcBef>
              <a:spcAft>
                <a:spcPts val="0"/>
              </a:spcAft>
              <a:buSzPts val="1800"/>
              <a:buNone/>
              <a:defRPr sz="1800"/>
            </a:lvl3pPr>
            <a:lvl4pPr lvl="3" rtl="0" algn="r">
              <a:spcBef>
                <a:spcPts val="0"/>
              </a:spcBef>
              <a:spcAft>
                <a:spcPts val="0"/>
              </a:spcAft>
              <a:buSzPts val="1800"/>
              <a:buNone/>
              <a:defRPr sz="1800"/>
            </a:lvl4pPr>
            <a:lvl5pPr lvl="4" rtl="0" algn="r">
              <a:spcBef>
                <a:spcPts val="0"/>
              </a:spcBef>
              <a:spcAft>
                <a:spcPts val="0"/>
              </a:spcAft>
              <a:buSzPts val="1800"/>
              <a:buNone/>
              <a:defRPr sz="1800"/>
            </a:lvl5pPr>
            <a:lvl6pPr lvl="5" rtl="0" algn="r">
              <a:spcBef>
                <a:spcPts val="0"/>
              </a:spcBef>
              <a:spcAft>
                <a:spcPts val="0"/>
              </a:spcAft>
              <a:buSzPts val="1800"/>
              <a:buNone/>
              <a:defRPr sz="1800"/>
            </a:lvl6pPr>
            <a:lvl7pPr lvl="6" rtl="0" algn="r">
              <a:spcBef>
                <a:spcPts val="0"/>
              </a:spcBef>
              <a:spcAft>
                <a:spcPts val="0"/>
              </a:spcAft>
              <a:buSzPts val="1800"/>
              <a:buNone/>
              <a:defRPr sz="1800"/>
            </a:lvl7pPr>
            <a:lvl8pPr lvl="7" rtl="0" algn="r">
              <a:spcBef>
                <a:spcPts val="0"/>
              </a:spcBef>
              <a:spcAft>
                <a:spcPts val="0"/>
              </a:spcAft>
              <a:buSzPts val="1800"/>
              <a:buNone/>
              <a:defRPr sz="1800"/>
            </a:lvl8pPr>
            <a:lvl9pPr lvl="8" rtl="0" algn="r">
              <a:spcBef>
                <a:spcPts val="0"/>
              </a:spcBef>
              <a:spcAft>
                <a:spcPts val="0"/>
              </a:spcAft>
              <a:buSzPts val="1800"/>
              <a:buNone/>
              <a:defRPr sz="1800"/>
            </a:lvl9pPr>
          </a:lstStyle>
          <a:p/>
        </p:txBody>
      </p:sp>
      <p:sp>
        <p:nvSpPr>
          <p:cNvPr id="72" name="Google Shape;72;p13"/>
          <p:cNvSpPr txBox="1"/>
          <p:nvPr>
            <p:ph idx="5" type="subTitle"/>
          </p:nvPr>
        </p:nvSpPr>
        <p:spPr>
          <a:xfrm>
            <a:off x="4878076" y="1886725"/>
            <a:ext cx="1648200" cy="111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000"/>
              <a:buNone/>
              <a:defRPr sz="1000"/>
            </a:lvl1pPr>
            <a:lvl2pPr lvl="1" rtl="0" algn="r">
              <a:lnSpc>
                <a:spcPct val="100000"/>
              </a:lnSpc>
              <a:spcBef>
                <a:spcPts val="0"/>
              </a:spcBef>
              <a:spcAft>
                <a:spcPts val="0"/>
              </a:spcAft>
              <a:buSzPts val="1000"/>
              <a:buNone/>
              <a:defRPr sz="1000"/>
            </a:lvl2pPr>
            <a:lvl3pPr lvl="2" rtl="0" algn="r">
              <a:lnSpc>
                <a:spcPct val="100000"/>
              </a:lnSpc>
              <a:spcBef>
                <a:spcPts val="0"/>
              </a:spcBef>
              <a:spcAft>
                <a:spcPts val="0"/>
              </a:spcAft>
              <a:buSzPts val="1000"/>
              <a:buNone/>
              <a:defRPr sz="1000"/>
            </a:lvl3pPr>
            <a:lvl4pPr lvl="3" rtl="0" algn="r">
              <a:lnSpc>
                <a:spcPct val="100000"/>
              </a:lnSpc>
              <a:spcBef>
                <a:spcPts val="0"/>
              </a:spcBef>
              <a:spcAft>
                <a:spcPts val="0"/>
              </a:spcAft>
              <a:buSzPts val="1000"/>
              <a:buNone/>
              <a:defRPr sz="1000"/>
            </a:lvl4pPr>
            <a:lvl5pPr lvl="4" rtl="0" algn="r">
              <a:lnSpc>
                <a:spcPct val="100000"/>
              </a:lnSpc>
              <a:spcBef>
                <a:spcPts val="0"/>
              </a:spcBef>
              <a:spcAft>
                <a:spcPts val="0"/>
              </a:spcAft>
              <a:buSzPts val="1000"/>
              <a:buNone/>
              <a:defRPr sz="1000"/>
            </a:lvl5pPr>
            <a:lvl6pPr lvl="5" rtl="0" algn="r">
              <a:lnSpc>
                <a:spcPct val="100000"/>
              </a:lnSpc>
              <a:spcBef>
                <a:spcPts val="0"/>
              </a:spcBef>
              <a:spcAft>
                <a:spcPts val="0"/>
              </a:spcAft>
              <a:buSzPts val="1000"/>
              <a:buNone/>
              <a:defRPr sz="1000"/>
            </a:lvl6pPr>
            <a:lvl7pPr lvl="6" rtl="0" algn="r">
              <a:lnSpc>
                <a:spcPct val="100000"/>
              </a:lnSpc>
              <a:spcBef>
                <a:spcPts val="0"/>
              </a:spcBef>
              <a:spcAft>
                <a:spcPts val="0"/>
              </a:spcAft>
              <a:buSzPts val="1000"/>
              <a:buNone/>
              <a:defRPr sz="1000"/>
            </a:lvl7pPr>
            <a:lvl8pPr lvl="7" rtl="0" algn="r">
              <a:lnSpc>
                <a:spcPct val="100000"/>
              </a:lnSpc>
              <a:spcBef>
                <a:spcPts val="0"/>
              </a:spcBef>
              <a:spcAft>
                <a:spcPts val="0"/>
              </a:spcAft>
              <a:buSzPts val="1000"/>
              <a:buNone/>
              <a:defRPr sz="1000"/>
            </a:lvl8pPr>
            <a:lvl9pPr lvl="8" rtl="0" algn="r">
              <a:lnSpc>
                <a:spcPct val="100000"/>
              </a:lnSpc>
              <a:spcBef>
                <a:spcPts val="0"/>
              </a:spcBef>
              <a:spcAft>
                <a:spcPts val="0"/>
              </a:spcAft>
              <a:buSzPts val="1000"/>
              <a:buNone/>
              <a:defRPr sz="1000"/>
            </a:lvl9pPr>
          </a:lstStyle>
          <a:p/>
        </p:txBody>
      </p:sp>
      <p:sp>
        <p:nvSpPr>
          <p:cNvPr id="73" name="Google Shape;73;p13"/>
          <p:cNvSpPr txBox="1"/>
          <p:nvPr>
            <p:ph idx="6" type="ctrTitle"/>
          </p:nvPr>
        </p:nvSpPr>
        <p:spPr>
          <a:xfrm rot="5400000">
            <a:off x="6865575" y="1466125"/>
            <a:ext cx="2553000" cy="4875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74" name="Google Shape;74;p13"/>
          <p:cNvSpPr txBox="1"/>
          <p:nvPr>
            <p:ph idx="7" type="ctrTitle"/>
          </p:nvPr>
        </p:nvSpPr>
        <p:spPr>
          <a:xfrm>
            <a:off x="656422" y="3367816"/>
            <a:ext cx="18813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75" name="Google Shape;75;p13"/>
          <p:cNvSpPr txBox="1"/>
          <p:nvPr>
            <p:ph idx="8" type="subTitle"/>
          </p:nvPr>
        </p:nvSpPr>
        <p:spPr>
          <a:xfrm>
            <a:off x="656425" y="3860125"/>
            <a:ext cx="1563900" cy="111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76" name="Google Shape;76;p13"/>
          <p:cNvSpPr txBox="1"/>
          <p:nvPr>
            <p:ph idx="9" type="ctrTitle"/>
          </p:nvPr>
        </p:nvSpPr>
        <p:spPr>
          <a:xfrm>
            <a:off x="2650710" y="3367816"/>
            <a:ext cx="1881300" cy="6447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77" name="Google Shape;77;p13"/>
          <p:cNvSpPr txBox="1"/>
          <p:nvPr>
            <p:ph idx="13" type="subTitle"/>
          </p:nvPr>
        </p:nvSpPr>
        <p:spPr>
          <a:xfrm>
            <a:off x="2610700" y="3860125"/>
            <a:ext cx="1961400" cy="111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0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78" name="Google Shape;78;p13"/>
          <p:cNvSpPr txBox="1"/>
          <p:nvPr>
            <p:ph idx="14" type="ctrTitle"/>
          </p:nvPr>
        </p:nvSpPr>
        <p:spPr>
          <a:xfrm>
            <a:off x="4638106" y="3367816"/>
            <a:ext cx="1881300" cy="644700"/>
          </a:xfrm>
          <a:prstGeom prst="rect">
            <a:avLst/>
          </a:prstGeom>
          <a:ln>
            <a:noFill/>
          </a:ln>
        </p:spPr>
        <p:txBody>
          <a:bodyPr anchorCtr="0" anchor="b" bIns="91425" lIns="91425" spcFirstLastPara="1" rIns="91425" wrap="square" tIns="91425">
            <a:noAutofit/>
          </a:bodyPr>
          <a:lstStyle>
            <a:lvl1pPr lvl="0" rtl="0" algn="r">
              <a:spcBef>
                <a:spcPts val="0"/>
              </a:spcBef>
              <a:spcAft>
                <a:spcPts val="0"/>
              </a:spcAft>
              <a:buSzPts val="1800"/>
              <a:buNone/>
              <a:defRPr sz="1800"/>
            </a:lvl1pPr>
            <a:lvl2pPr lvl="1" rtl="0" algn="r">
              <a:spcBef>
                <a:spcPts val="0"/>
              </a:spcBef>
              <a:spcAft>
                <a:spcPts val="0"/>
              </a:spcAft>
              <a:buSzPts val="1800"/>
              <a:buNone/>
              <a:defRPr sz="1800"/>
            </a:lvl2pPr>
            <a:lvl3pPr lvl="2" rtl="0" algn="r">
              <a:spcBef>
                <a:spcPts val="0"/>
              </a:spcBef>
              <a:spcAft>
                <a:spcPts val="0"/>
              </a:spcAft>
              <a:buSzPts val="1800"/>
              <a:buNone/>
              <a:defRPr sz="1800"/>
            </a:lvl3pPr>
            <a:lvl4pPr lvl="3" rtl="0" algn="r">
              <a:spcBef>
                <a:spcPts val="0"/>
              </a:spcBef>
              <a:spcAft>
                <a:spcPts val="0"/>
              </a:spcAft>
              <a:buSzPts val="1800"/>
              <a:buNone/>
              <a:defRPr sz="1800"/>
            </a:lvl4pPr>
            <a:lvl5pPr lvl="4" rtl="0" algn="r">
              <a:spcBef>
                <a:spcPts val="0"/>
              </a:spcBef>
              <a:spcAft>
                <a:spcPts val="0"/>
              </a:spcAft>
              <a:buSzPts val="1800"/>
              <a:buNone/>
              <a:defRPr sz="1800"/>
            </a:lvl5pPr>
            <a:lvl6pPr lvl="5" rtl="0" algn="r">
              <a:spcBef>
                <a:spcPts val="0"/>
              </a:spcBef>
              <a:spcAft>
                <a:spcPts val="0"/>
              </a:spcAft>
              <a:buSzPts val="1800"/>
              <a:buNone/>
              <a:defRPr sz="1800"/>
            </a:lvl6pPr>
            <a:lvl7pPr lvl="6" rtl="0" algn="r">
              <a:spcBef>
                <a:spcPts val="0"/>
              </a:spcBef>
              <a:spcAft>
                <a:spcPts val="0"/>
              </a:spcAft>
              <a:buSzPts val="1800"/>
              <a:buNone/>
              <a:defRPr sz="1800"/>
            </a:lvl7pPr>
            <a:lvl8pPr lvl="7" rtl="0" algn="r">
              <a:spcBef>
                <a:spcPts val="0"/>
              </a:spcBef>
              <a:spcAft>
                <a:spcPts val="0"/>
              </a:spcAft>
              <a:buSzPts val="1800"/>
              <a:buNone/>
              <a:defRPr sz="1800"/>
            </a:lvl8pPr>
            <a:lvl9pPr lvl="8" rtl="0" algn="r">
              <a:spcBef>
                <a:spcPts val="0"/>
              </a:spcBef>
              <a:spcAft>
                <a:spcPts val="0"/>
              </a:spcAft>
              <a:buSzPts val="1800"/>
              <a:buNone/>
              <a:defRPr sz="1800"/>
            </a:lvl9pPr>
          </a:lstStyle>
          <a:p/>
        </p:txBody>
      </p:sp>
      <p:sp>
        <p:nvSpPr>
          <p:cNvPr id="79" name="Google Shape;79;p13"/>
          <p:cNvSpPr txBox="1"/>
          <p:nvPr>
            <p:ph idx="15" type="subTitle"/>
          </p:nvPr>
        </p:nvSpPr>
        <p:spPr>
          <a:xfrm>
            <a:off x="4878076" y="3860125"/>
            <a:ext cx="1648200" cy="111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000"/>
              <a:buNone/>
              <a:defRPr sz="1000"/>
            </a:lvl1pPr>
            <a:lvl2pPr lvl="1" rtl="0" algn="r">
              <a:lnSpc>
                <a:spcPct val="100000"/>
              </a:lnSpc>
              <a:spcBef>
                <a:spcPts val="0"/>
              </a:spcBef>
              <a:spcAft>
                <a:spcPts val="0"/>
              </a:spcAft>
              <a:buSzPts val="1000"/>
              <a:buNone/>
              <a:defRPr sz="1000"/>
            </a:lvl2pPr>
            <a:lvl3pPr lvl="2" rtl="0" algn="r">
              <a:lnSpc>
                <a:spcPct val="100000"/>
              </a:lnSpc>
              <a:spcBef>
                <a:spcPts val="0"/>
              </a:spcBef>
              <a:spcAft>
                <a:spcPts val="0"/>
              </a:spcAft>
              <a:buSzPts val="1000"/>
              <a:buNone/>
              <a:defRPr sz="1000"/>
            </a:lvl3pPr>
            <a:lvl4pPr lvl="3" rtl="0" algn="r">
              <a:lnSpc>
                <a:spcPct val="100000"/>
              </a:lnSpc>
              <a:spcBef>
                <a:spcPts val="0"/>
              </a:spcBef>
              <a:spcAft>
                <a:spcPts val="0"/>
              </a:spcAft>
              <a:buSzPts val="1000"/>
              <a:buNone/>
              <a:defRPr sz="1000"/>
            </a:lvl4pPr>
            <a:lvl5pPr lvl="4" rtl="0" algn="r">
              <a:lnSpc>
                <a:spcPct val="100000"/>
              </a:lnSpc>
              <a:spcBef>
                <a:spcPts val="0"/>
              </a:spcBef>
              <a:spcAft>
                <a:spcPts val="0"/>
              </a:spcAft>
              <a:buSzPts val="1000"/>
              <a:buNone/>
              <a:defRPr sz="1000"/>
            </a:lvl5pPr>
            <a:lvl6pPr lvl="5" rtl="0" algn="r">
              <a:lnSpc>
                <a:spcPct val="100000"/>
              </a:lnSpc>
              <a:spcBef>
                <a:spcPts val="0"/>
              </a:spcBef>
              <a:spcAft>
                <a:spcPts val="0"/>
              </a:spcAft>
              <a:buSzPts val="1000"/>
              <a:buNone/>
              <a:defRPr sz="1000"/>
            </a:lvl6pPr>
            <a:lvl7pPr lvl="6" rtl="0" algn="r">
              <a:lnSpc>
                <a:spcPct val="100000"/>
              </a:lnSpc>
              <a:spcBef>
                <a:spcPts val="0"/>
              </a:spcBef>
              <a:spcAft>
                <a:spcPts val="0"/>
              </a:spcAft>
              <a:buSzPts val="1000"/>
              <a:buNone/>
              <a:defRPr sz="1000"/>
            </a:lvl7pPr>
            <a:lvl8pPr lvl="7" rtl="0" algn="r">
              <a:lnSpc>
                <a:spcPct val="100000"/>
              </a:lnSpc>
              <a:spcBef>
                <a:spcPts val="0"/>
              </a:spcBef>
              <a:spcAft>
                <a:spcPts val="0"/>
              </a:spcAft>
              <a:buSzPts val="1000"/>
              <a:buNone/>
              <a:defRPr sz="1000"/>
            </a:lvl8pPr>
            <a:lvl9pPr lvl="8" rtl="0" algn="r">
              <a:lnSpc>
                <a:spcPct val="100000"/>
              </a:lnSpc>
              <a:spcBef>
                <a:spcPts val="0"/>
              </a:spcBef>
              <a:spcAft>
                <a:spcPts val="0"/>
              </a:spcAft>
              <a:buSzPts val="1000"/>
              <a:buNone/>
              <a:defRPr sz="10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p:cSld name="CUSTOM_31">
    <p:spTree>
      <p:nvGrpSpPr>
        <p:cNvPr id="80" name="Shape 80"/>
        <p:cNvGrpSpPr/>
        <p:nvPr/>
      </p:nvGrpSpPr>
      <p:grpSpPr>
        <a:xfrm>
          <a:off x="0" y="0"/>
          <a:ext cx="0" cy="0"/>
          <a:chOff x="0" y="0"/>
          <a:chExt cx="0" cy="0"/>
        </a:xfrm>
      </p:grpSpPr>
      <p:sp>
        <p:nvSpPr>
          <p:cNvPr id="81" name="Google Shape;81;p14"/>
          <p:cNvSpPr txBox="1"/>
          <p:nvPr>
            <p:ph type="ctrTitle"/>
          </p:nvPr>
        </p:nvSpPr>
        <p:spPr>
          <a:xfrm rot="5400000">
            <a:off x="6603595" y="1930225"/>
            <a:ext cx="3481200" cy="4875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s 1">
  <p:cSld name="CUSTOM_21">
    <p:spTree>
      <p:nvGrpSpPr>
        <p:cNvPr id="82" name="Shape 82"/>
        <p:cNvGrpSpPr/>
        <p:nvPr/>
      </p:nvGrpSpPr>
      <p:grpSpPr>
        <a:xfrm>
          <a:off x="0" y="0"/>
          <a:ext cx="0" cy="0"/>
          <a:chOff x="0" y="0"/>
          <a:chExt cx="0" cy="0"/>
        </a:xfrm>
      </p:grpSpPr>
      <p:sp>
        <p:nvSpPr>
          <p:cNvPr id="83" name="Google Shape;83;p15"/>
          <p:cNvSpPr txBox="1"/>
          <p:nvPr>
            <p:ph idx="1" type="subTitle"/>
          </p:nvPr>
        </p:nvSpPr>
        <p:spPr>
          <a:xfrm>
            <a:off x="4633950" y="1847896"/>
            <a:ext cx="1818000" cy="111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84" name="Google Shape;84;p15"/>
          <p:cNvSpPr txBox="1"/>
          <p:nvPr>
            <p:ph idx="2" type="subTitle"/>
          </p:nvPr>
        </p:nvSpPr>
        <p:spPr>
          <a:xfrm>
            <a:off x="4633950" y="3827870"/>
            <a:ext cx="1818000" cy="111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85" name="Google Shape;85;p15"/>
          <p:cNvSpPr txBox="1"/>
          <p:nvPr>
            <p:ph type="ctrTitle"/>
          </p:nvPr>
        </p:nvSpPr>
        <p:spPr>
          <a:xfrm>
            <a:off x="4633950" y="1539296"/>
            <a:ext cx="2619300" cy="3849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86" name="Google Shape;86;p15"/>
          <p:cNvSpPr txBox="1"/>
          <p:nvPr>
            <p:ph idx="3" type="ctrTitle"/>
          </p:nvPr>
        </p:nvSpPr>
        <p:spPr>
          <a:xfrm>
            <a:off x="4633950" y="3519270"/>
            <a:ext cx="2619300" cy="3849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87" name="Google Shape;87;p15"/>
          <p:cNvSpPr txBox="1"/>
          <p:nvPr>
            <p:ph idx="4" type="ctrTitle"/>
          </p:nvPr>
        </p:nvSpPr>
        <p:spPr>
          <a:xfrm rot="5400000">
            <a:off x="6917175" y="1414524"/>
            <a:ext cx="2449800" cy="4875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Tree>
  </p:cSld>
  <p:clrMapOvr>
    <a:masterClrMapping/>
  </p:clrMapOvr>
  <p:extLst>
    <p:ext uri="{DCECCB84-F9BA-43D5-87BE-67443E8EF086}">
      <p15:sldGuideLst>
        <p15:guide id="1" orient="horz" pos="510">
          <p15:clr>
            <a:srgbClr val="FA7B17"/>
          </p15:clr>
        </p15:guide>
      </p15:sldGuideLst>
    </p:ext>
  </p:extLst>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5">
  <p:cSld name="CUSTOM_32">
    <p:spTree>
      <p:nvGrpSpPr>
        <p:cNvPr id="88" name="Shape 88"/>
        <p:cNvGrpSpPr/>
        <p:nvPr/>
      </p:nvGrpSpPr>
      <p:grpSpPr>
        <a:xfrm>
          <a:off x="0" y="0"/>
          <a:ext cx="0" cy="0"/>
          <a:chOff x="0" y="0"/>
          <a:chExt cx="0" cy="0"/>
        </a:xfrm>
      </p:grpSpPr>
      <p:sp>
        <p:nvSpPr>
          <p:cNvPr id="89" name="Google Shape;89;p16"/>
          <p:cNvSpPr txBox="1"/>
          <p:nvPr>
            <p:ph idx="1" type="subTitle"/>
          </p:nvPr>
        </p:nvSpPr>
        <p:spPr>
          <a:xfrm>
            <a:off x="2258125" y="3106325"/>
            <a:ext cx="3029100" cy="1009500"/>
          </a:xfrm>
          <a:prstGeom prst="rect">
            <a:avLst/>
          </a:prstGeom>
        </p:spPr>
        <p:txBody>
          <a:bodyPr anchorCtr="0" anchor="t" bIns="91425" lIns="91425" spcFirstLastPara="1" rIns="91425" wrap="square" tIns="91425">
            <a:noAutofit/>
          </a:bodyPr>
          <a:lstStyle>
            <a:lvl1pPr lvl="0">
              <a:spcBef>
                <a:spcPts val="0"/>
              </a:spcBef>
              <a:spcAft>
                <a:spcPts val="0"/>
              </a:spcAft>
              <a:buNone/>
              <a:defRPr sz="1100"/>
            </a:lvl1pPr>
            <a:lvl2pPr lvl="1">
              <a:spcBef>
                <a:spcPts val="1600"/>
              </a:spcBef>
              <a:spcAft>
                <a:spcPts val="0"/>
              </a:spcAft>
              <a:buNone/>
              <a:defRPr/>
            </a:lvl2pPr>
            <a:lvl3pPr lvl="2">
              <a:spcBef>
                <a:spcPts val="1600"/>
              </a:spcBef>
              <a:spcAft>
                <a:spcPts val="0"/>
              </a:spcAft>
              <a:buNone/>
              <a:defRPr/>
            </a:lvl3pPr>
            <a:lvl4pPr lvl="3">
              <a:spcBef>
                <a:spcPts val="1600"/>
              </a:spcBef>
              <a:spcAft>
                <a:spcPts val="0"/>
              </a:spcAft>
              <a:buNone/>
              <a:defRPr/>
            </a:lvl4pPr>
            <a:lvl5pPr lvl="4">
              <a:spcBef>
                <a:spcPts val="1600"/>
              </a:spcBef>
              <a:spcAft>
                <a:spcPts val="0"/>
              </a:spcAft>
              <a:buNone/>
              <a:defRPr/>
            </a:lvl5pPr>
            <a:lvl6pPr lvl="5">
              <a:spcBef>
                <a:spcPts val="1600"/>
              </a:spcBef>
              <a:spcAft>
                <a:spcPts val="0"/>
              </a:spcAft>
              <a:buNone/>
              <a:defRPr/>
            </a:lvl6pPr>
            <a:lvl7pPr lvl="6">
              <a:spcBef>
                <a:spcPts val="1600"/>
              </a:spcBef>
              <a:spcAft>
                <a:spcPts val="0"/>
              </a:spcAft>
              <a:buNone/>
              <a:defRPr/>
            </a:lvl7pPr>
            <a:lvl8pPr lvl="7">
              <a:spcBef>
                <a:spcPts val="1600"/>
              </a:spcBef>
              <a:spcAft>
                <a:spcPts val="0"/>
              </a:spcAft>
              <a:buNone/>
              <a:defRPr/>
            </a:lvl8pPr>
            <a:lvl9pPr lvl="8">
              <a:spcBef>
                <a:spcPts val="1600"/>
              </a:spcBef>
              <a:spcAft>
                <a:spcPts val="1600"/>
              </a:spcAft>
              <a:buNone/>
              <a:defRPr/>
            </a:lvl9pPr>
          </a:lstStyle>
          <a:p/>
        </p:txBody>
      </p:sp>
      <p:sp>
        <p:nvSpPr>
          <p:cNvPr id="90" name="Google Shape;90;p16"/>
          <p:cNvSpPr txBox="1"/>
          <p:nvPr>
            <p:ph type="ctrTitle"/>
          </p:nvPr>
        </p:nvSpPr>
        <p:spPr>
          <a:xfrm rot="5400000">
            <a:off x="7241489" y="1041025"/>
            <a:ext cx="1702800" cy="4875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4">
  <p:cSld name="CUSTOM_33">
    <p:spTree>
      <p:nvGrpSpPr>
        <p:cNvPr id="91" name="Shape 91"/>
        <p:cNvGrpSpPr/>
        <p:nvPr/>
      </p:nvGrpSpPr>
      <p:grpSpPr>
        <a:xfrm>
          <a:off x="0" y="0"/>
          <a:ext cx="0" cy="0"/>
          <a:chOff x="0" y="0"/>
          <a:chExt cx="0" cy="0"/>
        </a:xfrm>
      </p:grpSpPr>
      <p:sp>
        <p:nvSpPr>
          <p:cNvPr id="92" name="Google Shape;92;p17"/>
          <p:cNvSpPr txBox="1"/>
          <p:nvPr>
            <p:ph idx="1" type="subTitle"/>
          </p:nvPr>
        </p:nvSpPr>
        <p:spPr>
          <a:xfrm flipH="1">
            <a:off x="840600" y="2432150"/>
            <a:ext cx="1650300" cy="7536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rgbClr val="000000"/>
              </a:buClr>
              <a:buSzPts val="1000"/>
              <a:buNone/>
              <a:defRPr sz="1000">
                <a:solidFill>
                  <a:srgbClr val="000000"/>
                </a:solidFill>
              </a:defRPr>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93" name="Google Shape;93;p17"/>
          <p:cNvSpPr txBox="1"/>
          <p:nvPr>
            <p:ph idx="2" type="subTitle"/>
          </p:nvPr>
        </p:nvSpPr>
        <p:spPr>
          <a:xfrm>
            <a:off x="4702174" y="1049093"/>
            <a:ext cx="1960200" cy="111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00000"/>
              </a:buClr>
              <a:buSzPts val="1000"/>
              <a:buNone/>
              <a:defRPr sz="1000">
                <a:solidFill>
                  <a:srgbClr val="000000"/>
                </a:solidFill>
              </a:defRPr>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p:txBody>
      </p:sp>
      <p:sp>
        <p:nvSpPr>
          <p:cNvPr id="94" name="Google Shape;94;p17"/>
          <p:cNvSpPr txBox="1"/>
          <p:nvPr>
            <p:ph type="ctrTitle"/>
          </p:nvPr>
        </p:nvSpPr>
        <p:spPr>
          <a:xfrm>
            <a:off x="-533400" y="2047350"/>
            <a:ext cx="3024300" cy="384900"/>
          </a:xfrm>
          <a:prstGeom prst="rect">
            <a:avLst/>
          </a:prstGeom>
          <a:ln>
            <a:noFill/>
          </a:ln>
        </p:spPr>
        <p:txBody>
          <a:bodyPr anchorCtr="0" anchor="b" bIns="91425" lIns="91425" spcFirstLastPara="1" rIns="91425" wrap="square" tIns="91425">
            <a:noAutofit/>
          </a:bodyPr>
          <a:lstStyle>
            <a:lvl1pPr lvl="0" rtl="0" algn="r">
              <a:spcBef>
                <a:spcPts val="0"/>
              </a:spcBef>
              <a:spcAft>
                <a:spcPts val="0"/>
              </a:spcAft>
              <a:buSzPts val="1600"/>
              <a:buNone/>
              <a:defRPr sz="1600"/>
            </a:lvl1pPr>
            <a:lvl2pPr lvl="1" rtl="0" algn="ctr">
              <a:spcBef>
                <a:spcPts val="0"/>
              </a:spcBef>
              <a:spcAft>
                <a:spcPts val="0"/>
              </a:spcAft>
              <a:buSzPts val="1600"/>
              <a:buNone/>
              <a:defRPr sz="1600"/>
            </a:lvl2pPr>
            <a:lvl3pPr lvl="2" rtl="0" algn="ctr">
              <a:spcBef>
                <a:spcPts val="0"/>
              </a:spcBef>
              <a:spcAft>
                <a:spcPts val="0"/>
              </a:spcAft>
              <a:buSzPts val="1600"/>
              <a:buNone/>
              <a:defRPr sz="1600"/>
            </a:lvl3pPr>
            <a:lvl4pPr lvl="3" rtl="0" algn="ctr">
              <a:spcBef>
                <a:spcPts val="0"/>
              </a:spcBef>
              <a:spcAft>
                <a:spcPts val="0"/>
              </a:spcAft>
              <a:buSzPts val="1600"/>
              <a:buNone/>
              <a:defRPr sz="1600"/>
            </a:lvl4pPr>
            <a:lvl5pPr lvl="4" rtl="0" algn="ctr">
              <a:spcBef>
                <a:spcPts val="0"/>
              </a:spcBef>
              <a:spcAft>
                <a:spcPts val="0"/>
              </a:spcAft>
              <a:buSzPts val="1600"/>
              <a:buNone/>
              <a:defRPr sz="1600"/>
            </a:lvl5pPr>
            <a:lvl6pPr lvl="5" rtl="0" algn="ctr">
              <a:spcBef>
                <a:spcPts val="0"/>
              </a:spcBef>
              <a:spcAft>
                <a:spcPts val="0"/>
              </a:spcAft>
              <a:buSzPts val="1600"/>
              <a:buNone/>
              <a:defRPr sz="1600"/>
            </a:lvl6pPr>
            <a:lvl7pPr lvl="6" rtl="0" algn="ctr">
              <a:spcBef>
                <a:spcPts val="0"/>
              </a:spcBef>
              <a:spcAft>
                <a:spcPts val="0"/>
              </a:spcAft>
              <a:buSzPts val="1600"/>
              <a:buNone/>
              <a:defRPr sz="1600"/>
            </a:lvl7pPr>
            <a:lvl8pPr lvl="7" rtl="0" algn="ctr">
              <a:spcBef>
                <a:spcPts val="0"/>
              </a:spcBef>
              <a:spcAft>
                <a:spcPts val="0"/>
              </a:spcAft>
              <a:buSzPts val="1600"/>
              <a:buNone/>
              <a:defRPr sz="1600"/>
            </a:lvl8pPr>
            <a:lvl9pPr lvl="8" rtl="0" algn="ctr">
              <a:spcBef>
                <a:spcPts val="0"/>
              </a:spcBef>
              <a:spcAft>
                <a:spcPts val="0"/>
              </a:spcAft>
              <a:buSzPts val="1600"/>
              <a:buNone/>
              <a:defRPr sz="1600"/>
            </a:lvl9pPr>
          </a:lstStyle>
          <a:p/>
        </p:txBody>
      </p:sp>
      <p:sp>
        <p:nvSpPr>
          <p:cNvPr id="95" name="Google Shape;95;p17"/>
          <p:cNvSpPr txBox="1"/>
          <p:nvPr>
            <p:ph idx="3" type="ctrTitle"/>
          </p:nvPr>
        </p:nvSpPr>
        <p:spPr>
          <a:xfrm>
            <a:off x="4702174" y="664293"/>
            <a:ext cx="2619300" cy="3849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600"/>
              <a:buNone/>
              <a:defRPr sz="16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sp>
        <p:nvSpPr>
          <p:cNvPr id="96" name="Google Shape;96;p17"/>
          <p:cNvSpPr txBox="1"/>
          <p:nvPr>
            <p:ph idx="4" type="subTitle"/>
          </p:nvPr>
        </p:nvSpPr>
        <p:spPr>
          <a:xfrm>
            <a:off x="4702174" y="3788925"/>
            <a:ext cx="2214900" cy="111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00000"/>
              </a:buClr>
              <a:buSzPts val="1000"/>
              <a:buNone/>
              <a:defRPr sz="1000">
                <a:solidFill>
                  <a:srgbClr val="000000"/>
                </a:solidFill>
              </a:defRPr>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p:txBody>
      </p:sp>
      <p:sp>
        <p:nvSpPr>
          <p:cNvPr id="97" name="Google Shape;97;p17"/>
          <p:cNvSpPr txBox="1"/>
          <p:nvPr>
            <p:ph idx="5" type="ctrTitle"/>
          </p:nvPr>
        </p:nvSpPr>
        <p:spPr>
          <a:xfrm>
            <a:off x="4702174" y="3389725"/>
            <a:ext cx="2475600" cy="3849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600"/>
              <a:buNone/>
              <a:defRPr sz="16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sp>
        <p:nvSpPr>
          <p:cNvPr id="98" name="Google Shape;98;p17"/>
          <p:cNvSpPr txBox="1"/>
          <p:nvPr>
            <p:ph idx="6" type="ctrTitle"/>
          </p:nvPr>
        </p:nvSpPr>
        <p:spPr>
          <a:xfrm rot="5400000">
            <a:off x="6860962" y="1407498"/>
            <a:ext cx="2449800" cy="4875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Tree>
  </p:cSld>
  <p:clrMapOvr>
    <a:masterClrMapping/>
  </p:clrMapOvr>
  <p:extLst>
    <p:ext uri="{DCECCB84-F9BA-43D5-87BE-67443E8EF086}">
      <p15:sldGuideLst>
        <p15:guide id="1" orient="horz" pos="510">
          <p15:clr>
            <a:srgbClr val="FA7B17"/>
          </p15:clr>
        </p15:guide>
        <p15:guide id="2" pos="454">
          <p15:clr>
            <a:srgbClr val="FA7B17"/>
          </p15:clr>
        </p15:guide>
      </p15:sldGuideLst>
    </p:ext>
  </p:extLs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s 2">
  <p:cSld name="CUSTOM_34">
    <p:spTree>
      <p:nvGrpSpPr>
        <p:cNvPr id="99" name="Shape 99"/>
        <p:cNvGrpSpPr/>
        <p:nvPr/>
      </p:nvGrpSpPr>
      <p:grpSpPr>
        <a:xfrm>
          <a:off x="0" y="0"/>
          <a:ext cx="0" cy="0"/>
          <a:chOff x="0" y="0"/>
          <a:chExt cx="0" cy="0"/>
        </a:xfrm>
      </p:grpSpPr>
      <p:sp>
        <p:nvSpPr>
          <p:cNvPr id="100" name="Google Shape;100;p18"/>
          <p:cNvSpPr txBox="1"/>
          <p:nvPr>
            <p:ph type="ctrTitle"/>
          </p:nvPr>
        </p:nvSpPr>
        <p:spPr>
          <a:xfrm rot="5400000">
            <a:off x="6860962" y="1407498"/>
            <a:ext cx="2449800" cy="4875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101" name="Google Shape;101;p18"/>
          <p:cNvSpPr txBox="1"/>
          <p:nvPr>
            <p:ph idx="1" type="subTitle"/>
          </p:nvPr>
        </p:nvSpPr>
        <p:spPr>
          <a:xfrm>
            <a:off x="1579064" y="2147200"/>
            <a:ext cx="1626600" cy="111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00000"/>
              </a:buClr>
              <a:buSzPts val="1000"/>
              <a:buNone/>
              <a:defRPr sz="1000"/>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p:txBody>
      </p:sp>
      <p:sp>
        <p:nvSpPr>
          <p:cNvPr id="102" name="Google Shape;102;p18"/>
          <p:cNvSpPr txBox="1"/>
          <p:nvPr>
            <p:ph idx="2" type="ctrTitle"/>
          </p:nvPr>
        </p:nvSpPr>
        <p:spPr>
          <a:xfrm>
            <a:off x="1579064" y="1762400"/>
            <a:ext cx="2619300" cy="3849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103" name="Google Shape;103;p18"/>
          <p:cNvSpPr txBox="1"/>
          <p:nvPr>
            <p:ph idx="3" type="subTitle"/>
          </p:nvPr>
        </p:nvSpPr>
        <p:spPr>
          <a:xfrm>
            <a:off x="4068269" y="2147200"/>
            <a:ext cx="1626600" cy="111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rgbClr val="000000"/>
              </a:buClr>
              <a:buSzPts val="1000"/>
              <a:buNone/>
              <a:defRPr sz="1000">
                <a:solidFill>
                  <a:srgbClr val="000000"/>
                </a:solidFill>
              </a:defRPr>
            </a:lvl1pPr>
            <a:lvl2pPr lvl="1" rtl="0" algn="r">
              <a:lnSpc>
                <a:spcPct val="100000"/>
              </a:lnSpc>
              <a:spcBef>
                <a:spcPts val="0"/>
              </a:spcBef>
              <a:spcAft>
                <a:spcPts val="0"/>
              </a:spcAft>
              <a:buClr>
                <a:srgbClr val="000000"/>
              </a:buClr>
              <a:buSzPts val="1000"/>
              <a:buNone/>
              <a:defRPr sz="1000">
                <a:solidFill>
                  <a:srgbClr val="000000"/>
                </a:solidFill>
              </a:defRPr>
            </a:lvl2pPr>
            <a:lvl3pPr lvl="2" rtl="0" algn="r">
              <a:lnSpc>
                <a:spcPct val="100000"/>
              </a:lnSpc>
              <a:spcBef>
                <a:spcPts val="0"/>
              </a:spcBef>
              <a:spcAft>
                <a:spcPts val="0"/>
              </a:spcAft>
              <a:buClr>
                <a:srgbClr val="000000"/>
              </a:buClr>
              <a:buSzPts val="1000"/>
              <a:buNone/>
              <a:defRPr sz="1000">
                <a:solidFill>
                  <a:srgbClr val="000000"/>
                </a:solidFill>
              </a:defRPr>
            </a:lvl3pPr>
            <a:lvl4pPr lvl="3" rtl="0" algn="r">
              <a:lnSpc>
                <a:spcPct val="100000"/>
              </a:lnSpc>
              <a:spcBef>
                <a:spcPts val="0"/>
              </a:spcBef>
              <a:spcAft>
                <a:spcPts val="0"/>
              </a:spcAft>
              <a:buClr>
                <a:srgbClr val="000000"/>
              </a:buClr>
              <a:buSzPts val="1000"/>
              <a:buNone/>
              <a:defRPr sz="1000">
                <a:solidFill>
                  <a:srgbClr val="000000"/>
                </a:solidFill>
              </a:defRPr>
            </a:lvl4pPr>
            <a:lvl5pPr lvl="4" rtl="0" algn="r">
              <a:lnSpc>
                <a:spcPct val="100000"/>
              </a:lnSpc>
              <a:spcBef>
                <a:spcPts val="0"/>
              </a:spcBef>
              <a:spcAft>
                <a:spcPts val="0"/>
              </a:spcAft>
              <a:buClr>
                <a:srgbClr val="000000"/>
              </a:buClr>
              <a:buSzPts val="1000"/>
              <a:buNone/>
              <a:defRPr sz="1000">
                <a:solidFill>
                  <a:srgbClr val="000000"/>
                </a:solidFill>
              </a:defRPr>
            </a:lvl5pPr>
            <a:lvl6pPr lvl="5" rtl="0" algn="r">
              <a:lnSpc>
                <a:spcPct val="100000"/>
              </a:lnSpc>
              <a:spcBef>
                <a:spcPts val="0"/>
              </a:spcBef>
              <a:spcAft>
                <a:spcPts val="0"/>
              </a:spcAft>
              <a:buClr>
                <a:srgbClr val="000000"/>
              </a:buClr>
              <a:buSzPts val="1000"/>
              <a:buNone/>
              <a:defRPr sz="1000">
                <a:solidFill>
                  <a:srgbClr val="000000"/>
                </a:solidFill>
              </a:defRPr>
            </a:lvl6pPr>
            <a:lvl7pPr lvl="6" rtl="0" algn="r">
              <a:lnSpc>
                <a:spcPct val="100000"/>
              </a:lnSpc>
              <a:spcBef>
                <a:spcPts val="0"/>
              </a:spcBef>
              <a:spcAft>
                <a:spcPts val="0"/>
              </a:spcAft>
              <a:buClr>
                <a:srgbClr val="000000"/>
              </a:buClr>
              <a:buSzPts val="1000"/>
              <a:buNone/>
              <a:defRPr sz="1000">
                <a:solidFill>
                  <a:srgbClr val="000000"/>
                </a:solidFill>
              </a:defRPr>
            </a:lvl7pPr>
            <a:lvl8pPr lvl="7" rtl="0" algn="r">
              <a:lnSpc>
                <a:spcPct val="100000"/>
              </a:lnSpc>
              <a:spcBef>
                <a:spcPts val="0"/>
              </a:spcBef>
              <a:spcAft>
                <a:spcPts val="0"/>
              </a:spcAft>
              <a:buClr>
                <a:srgbClr val="000000"/>
              </a:buClr>
              <a:buSzPts val="1000"/>
              <a:buNone/>
              <a:defRPr sz="1000">
                <a:solidFill>
                  <a:srgbClr val="000000"/>
                </a:solidFill>
              </a:defRPr>
            </a:lvl8pPr>
            <a:lvl9pPr lvl="8" rtl="0" algn="r">
              <a:lnSpc>
                <a:spcPct val="100000"/>
              </a:lnSpc>
              <a:spcBef>
                <a:spcPts val="0"/>
              </a:spcBef>
              <a:spcAft>
                <a:spcPts val="0"/>
              </a:spcAft>
              <a:buClr>
                <a:srgbClr val="000000"/>
              </a:buClr>
              <a:buSzPts val="1000"/>
              <a:buNone/>
              <a:defRPr sz="1000">
                <a:solidFill>
                  <a:srgbClr val="000000"/>
                </a:solidFill>
              </a:defRPr>
            </a:lvl9pPr>
          </a:lstStyle>
          <a:p/>
        </p:txBody>
      </p:sp>
      <p:sp>
        <p:nvSpPr>
          <p:cNvPr id="104" name="Google Shape;104;p18"/>
          <p:cNvSpPr txBox="1"/>
          <p:nvPr>
            <p:ph idx="4" type="ctrTitle"/>
          </p:nvPr>
        </p:nvSpPr>
        <p:spPr>
          <a:xfrm>
            <a:off x="3075567" y="1762400"/>
            <a:ext cx="2619300" cy="384900"/>
          </a:xfrm>
          <a:prstGeom prst="rect">
            <a:avLst/>
          </a:prstGeom>
          <a:ln>
            <a:noFill/>
          </a:ln>
        </p:spPr>
        <p:txBody>
          <a:bodyPr anchorCtr="0" anchor="b" bIns="91425" lIns="91425" spcFirstLastPara="1" rIns="91425" wrap="square" tIns="91425">
            <a:noAutofit/>
          </a:bodyPr>
          <a:lstStyle>
            <a:lvl1pPr lvl="0" rtl="0" algn="r">
              <a:spcBef>
                <a:spcPts val="0"/>
              </a:spcBef>
              <a:spcAft>
                <a:spcPts val="0"/>
              </a:spcAft>
              <a:buSzPts val="1800"/>
              <a:buNone/>
              <a:defRPr sz="1800"/>
            </a:lvl1pPr>
            <a:lvl2pPr lvl="1" rtl="0" algn="r">
              <a:spcBef>
                <a:spcPts val="0"/>
              </a:spcBef>
              <a:spcAft>
                <a:spcPts val="0"/>
              </a:spcAft>
              <a:buSzPts val="1800"/>
              <a:buNone/>
              <a:defRPr sz="1800"/>
            </a:lvl2pPr>
            <a:lvl3pPr lvl="2" rtl="0" algn="r">
              <a:spcBef>
                <a:spcPts val="0"/>
              </a:spcBef>
              <a:spcAft>
                <a:spcPts val="0"/>
              </a:spcAft>
              <a:buSzPts val="1800"/>
              <a:buNone/>
              <a:defRPr sz="1800"/>
            </a:lvl3pPr>
            <a:lvl4pPr lvl="3" rtl="0" algn="r">
              <a:spcBef>
                <a:spcPts val="0"/>
              </a:spcBef>
              <a:spcAft>
                <a:spcPts val="0"/>
              </a:spcAft>
              <a:buSzPts val="1800"/>
              <a:buNone/>
              <a:defRPr sz="1800"/>
            </a:lvl4pPr>
            <a:lvl5pPr lvl="4" rtl="0" algn="r">
              <a:spcBef>
                <a:spcPts val="0"/>
              </a:spcBef>
              <a:spcAft>
                <a:spcPts val="0"/>
              </a:spcAft>
              <a:buSzPts val="1800"/>
              <a:buNone/>
              <a:defRPr sz="1800"/>
            </a:lvl5pPr>
            <a:lvl6pPr lvl="5" rtl="0" algn="r">
              <a:spcBef>
                <a:spcPts val="0"/>
              </a:spcBef>
              <a:spcAft>
                <a:spcPts val="0"/>
              </a:spcAft>
              <a:buSzPts val="1800"/>
              <a:buNone/>
              <a:defRPr sz="1800"/>
            </a:lvl6pPr>
            <a:lvl7pPr lvl="6" rtl="0" algn="r">
              <a:spcBef>
                <a:spcPts val="0"/>
              </a:spcBef>
              <a:spcAft>
                <a:spcPts val="0"/>
              </a:spcAft>
              <a:buSzPts val="1800"/>
              <a:buNone/>
              <a:defRPr sz="1800"/>
            </a:lvl7pPr>
            <a:lvl8pPr lvl="7" rtl="0" algn="r">
              <a:spcBef>
                <a:spcPts val="0"/>
              </a:spcBef>
              <a:spcAft>
                <a:spcPts val="0"/>
              </a:spcAft>
              <a:buSzPts val="1800"/>
              <a:buNone/>
              <a:defRPr sz="1800"/>
            </a:lvl8pPr>
            <a:lvl9pPr lvl="8" rtl="0" algn="r">
              <a:spcBef>
                <a:spcPts val="0"/>
              </a:spcBef>
              <a:spcAft>
                <a:spcPts val="0"/>
              </a:spcAft>
              <a:buSzPts val="1800"/>
              <a:buNone/>
              <a:defRPr sz="1800"/>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6">
  <p:cSld name="CUSTOM_11_1_2_1">
    <p:spTree>
      <p:nvGrpSpPr>
        <p:cNvPr id="105" name="Shape 105"/>
        <p:cNvGrpSpPr/>
        <p:nvPr/>
      </p:nvGrpSpPr>
      <p:grpSpPr>
        <a:xfrm>
          <a:off x="0" y="0"/>
          <a:ext cx="0" cy="0"/>
          <a:chOff x="0" y="0"/>
          <a:chExt cx="0" cy="0"/>
        </a:xfrm>
      </p:grpSpPr>
      <p:sp>
        <p:nvSpPr>
          <p:cNvPr id="106" name="Google Shape;106;p19"/>
          <p:cNvSpPr txBox="1"/>
          <p:nvPr>
            <p:ph type="ctrTitle"/>
          </p:nvPr>
        </p:nvSpPr>
        <p:spPr>
          <a:xfrm>
            <a:off x="831200" y="376498"/>
            <a:ext cx="3867300" cy="2054100"/>
          </a:xfrm>
          <a:prstGeom prst="rect">
            <a:avLst/>
          </a:prstGeom>
        </p:spPr>
        <p:txBody>
          <a:bodyPr anchorCtr="0" anchor="b"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Clr>
                <a:schemeClr val="lt1"/>
              </a:buClr>
              <a:buSzPts val="1600"/>
              <a:buNone/>
              <a:defRPr sz="1600">
                <a:solidFill>
                  <a:schemeClr val="lt1"/>
                </a:solidFill>
              </a:defRPr>
            </a:lvl2pPr>
            <a:lvl3pPr lvl="2" rtl="0">
              <a:spcBef>
                <a:spcPts val="0"/>
              </a:spcBef>
              <a:spcAft>
                <a:spcPts val="0"/>
              </a:spcAft>
              <a:buClr>
                <a:schemeClr val="lt1"/>
              </a:buClr>
              <a:buSzPts val="1600"/>
              <a:buNone/>
              <a:defRPr sz="1600">
                <a:solidFill>
                  <a:schemeClr val="lt1"/>
                </a:solidFill>
              </a:defRPr>
            </a:lvl3pPr>
            <a:lvl4pPr lvl="3" rtl="0">
              <a:spcBef>
                <a:spcPts val="0"/>
              </a:spcBef>
              <a:spcAft>
                <a:spcPts val="0"/>
              </a:spcAft>
              <a:buClr>
                <a:schemeClr val="lt1"/>
              </a:buClr>
              <a:buSzPts val="1600"/>
              <a:buNone/>
              <a:defRPr sz="1600">
                <a:solidFill>
                  <a:schemeClr val="lt1"/>
                </a:solidFill>
              </a:defRPr>
            </a:lvl4pPr>
            <a:lvl5pPr lvl="4" rtl="0">
              <a:spcBef>
                <a:spcPts val="0"/>
              </a:spcBef>
              <a:spcAft>
                <a:spcPts val="0"/>
              </a:spcAft>
              <a:buClr>
                <a:schemeClr val="lt1"/>
              </a:buClr>
              <a:buSzPts val="1600"/>
              <a:buNone/>
              <a:defRPr sz="1600">
                <a:solidFill>
                  <a:schemeClr val="lt1"/>
                </a:solidFill>
              </a:defRPr>
            </a:lvl5pPr>
            <a:lvl6pPr lvl="5" rtl="0">
              <a:spcBef>
                <a:spcPts val="0"/>
              </a:spcBef>
              <a:spcAft>
                <a:spcPts val="0"/>
              </a:spcAft>
              <a:buClr>
                <a:schemeClr val="lt1"/>
              </a:buClr>
              <a:buSzPts val="1600"/>
              <a:buNone/>
              <a:defRPr sz="1600">
                <a:solidFill>
                  <a:schemeClr val="lt1"/>
                </a:solidFill>
              </a:defRPr>
            </a:lvl6pPr>
            <a:lvl7pPr lvl="6" rtl="0">
              <a:spcBef>
                <a:spcPts val="0"/>
              </a:spcBef>
              <a:spcAft>
                <a:spcPts val="0"/>
              </a:spcAft>
              <a:buClr>
                <a:schemeClr val="lt1"/>
              </a:buClr>
              <a:buSzPts val="1600"/>
              <a:buNone/>
              <a:defRPr sz="1600">
                <a:solidFill>
                  <a:schemeClr val="lt1"/>
                </a:solidFill>
              </a:defRPr>
            </a:lvl7pPr>
            <a:lvl8pPr lvl="7" rtl="0">
              <a:spcBef>
                <a:spcPts val="0"/>
              </a:spcBef>
              <a:spcAft>
                <a:spcPts val="0"/>
              </a:spcAft>
              <a:buClr>
                <a:schemeClr val="lt1"/>
              </a:buClr>
              <a:buSzPts val="1600"/>
              <a:buNone/>
              <a:defRPr sz="1600">
                <a:solidFill>
                  <a:schemeClr val="lt1"/>
                </a:solidFill>
              </a:defRPr>
            </a:lvl8pPr>
            <a:lvl9pPr lvl="8" rtl="0">
              <a:spcBef>
                <a:spcPts val="0"/>
              </a:spcBef>
              <a:spcAft>
                <a:spcPts val="0"/>
              </a:spcAft>
              <a:buClr>
                <a:schemeClr val="lt1"/>
              </a:buClr>
              <a:buSzPts val="1600"/>
              <a:buNone/>
              <a:defRPr sz="1600">
                <a:solidFill>
                  <a:schemeClr val="lt1"/>
                </a:solidFill>
              </a:defRPr>
            </a:lvl9pPr>
          </a:lstStyle>
          <a:p/>
        </p:txBody>
      </p:sp>
      <p:sp>
        <p:nvSpPr>
          <p:cNvPr id="107" name="Google Shape;107;p19"/>
          <p:cNvSpPr txBox="1"/>
          <p:nvPr>
            <p:ph idx="1" type="subTitle"/>
          </p:nvPr>
        </p:nvSpPr>
        <p:spPr>
          <a:xfrm>
            <a:off x="831200" y="2314225"/>
            <a:ext cx="3081600" cy="1784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nSpc>
                <a:spcPct val="100000"/>
              </a:lnSpc>
              <a:spcBef>
                <a:spcPts val="0"/>
              </a:spcBef>
              <a:spcAft>
                <a:spcPts val="0"/>
              </a:spcAft>
              <a:buClr>
                <a:schemeClr val="lt1"/>
              </a:buClr>
              <a:buSzPts val="1200"/>
              <a:buNone/>
              <a:defRPr>
                <a:solidFill>
                  <a:schemeClr val="lt1"/>
                </a:solidFill>
              </a:defRPr>
            </a:lvl2pPr>
            <a:lvl3pPr lvl="2" rtl="0">
              <a:lnSpc>
                <a:spcPct val="100000"/>
              </a:lnSpc>
              <a:spcBef>
                <a:spcPts val="0"/>
              </a:spcBef>
              <a:spcAft>
                <a:spcPts val="0"/>
              </a:spcAft>
              <a:buClr>
                <a:schemeClr val="lt1"/>
              </a:buClr>
              <a:buSzPts val="1200"/>
              <a:buNone/>
              <a:defRPr>
                <a:solidFill>
                  <a:schemeClr val="lt1"/>
                </a:solidFill>
              </a:defRPr>
            </a:lvl3pPr>
            <a:lvl4pPr lvl="3" rtl="0">
              <a:lnSpc>
                <a:spcPct val="100000"/>
              </a:lnSpc>
              <a:spcBef>
                <a:spcPts val="0"/>
              </a:spcBef>
              <a:spcAft>
                <a:spcPts val="0"/>
              </a:spcAft>
              <a:buClr>
                <a:schemeClr val="lt1"/>
              </a:buClr>
              <a:buSzPts val="1200"/>
              <a:buNone/>
              <a:defRPr>
                <a:solidFill>
                  <a:schemeClr val="lt1"/>
                </a:solidFill>
              </a:defRPr>
            </a:lvl4pPr>
            <a:lvl5pPr lvl="4" rtl="0">
              <a:lnSpc>
                <a:spcPct val="100000"/>
              </a:lnSpc>
              <a:spcBef>
                <a:spcPts val="0"/>
              </a:spcBef>
              <a:spcAft>
                <a:spcPts val="0"/>
              </a:spcAft>
              <a:buClr>
                <a:schemeClr val="lt1"/>
              </a:buClr>
              <a:buSzPts val="1200"/>
              <a:buNone/>
              <a:defRPr>
                <a:solidFill>
                  <a:schemeClr val="lt1"/>
                </a:solidFill>
              </a:defRPr>
            </a:lvl5pPr>
            <a:lvl6pPr lvl="5" rtl="0">
              <a:lnSpc>
                <a:spcPct val="100000"/>
              </a:lnSpc>
              <a:spcBef>
                <a:spcPts val="0"/>
              </a:spcBef>
              <a:spcAft>
                <a:spcPts val="0"/>
              </a:spcAft>
              <a:buClr>
                <a:schemeClr val="lt1"/>
              </a:buClr>
              <a:buSzPts val="1200"/>
              <a:buNone/>
              <a:defRPr>
                <a:solidFill>
                  <a:schemeClr val="lt1"/>
                </a:solidFill>
              </a:defRPr>
            </a:lvl6pPr>
            <a:lvl7pPr lvl="6" rtl="0">
              <a:lnSpc>
                <a:spcPct val="100000"/>
              </a:lnSpc>
              <a:spcBef>
                <a:spcPts val="0"/>
              </a:spcBef>
              <a:spcAft>
                <a:spcPts val="0"/>
              </a:spcAft>
              <a:buClr>
                <a:schemeClr val="lt1"/>
              </a:buClr>
              <a:buSzPts val="1200"/>
              <a:buNone/>
              <a:defRPr>
                <a:solidFill>
                  <a:schemeClr val="lt1"/>
                </a:solidFill>
              </a:defRPr>
            </a:lvl7pPr>
            <a:lvl8pPr lvl="7" rtl="0">
              <a:lnSpc>
                <a:spcPct val="100000"/>
              </a:lnSpc>
              <a:spcBef>
                <a:spcPts val="0"/>
              </a:spcBef>
              <a:spcAft>
                <a:spcPts val="0"/>
              </a:spcAft>
              <a:buClr>
                <a:schemeClr val="lt1"/>
              </a:buClr>
              <a:buSzPts val="1200"/>
              <a:buNone/>
              <a:defRPr>
                <a:solidFill>
                  <a:schemeClr val="lt1"/>
                </a:solidFill>
              </a:defRPr>
            </a:lvl8pPr>
            <a:lvl9pPr lvl="8" rtl="0">
              <a:lnSpc>
                <a:spcPct val="100000"/>
              </a:lnSpc>
              <a:spcBef>
                <a:spcPts val="0"/>
              </a:spcBef>
              <a:spcAft>
                <a:spcPts val="0"/>
              </a:spcAft>
              <a:buClr>
                <a:schemeClr val="lt1"/>
              </a:buClr>
              <a:buSzPts val="1200"/>
              <a:buNone/>
              <a:defRPr>
                <a:solidFill>
                  <a:schemeClr val="lt1"/>
                </a:solidFill>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redits">
  <p:cSld name="CUSTOM_25">
    <p:spTree>
      <p:nvGrpSpPr>
        <p:cNvPr id="108" name="Shape 108"/>
        <p:cNvGrpSpPr/>
        <p:nvPr/>
      </p:nvGrpSpPr>
      <p:grpSpPr>
        <a:xfrm>
          <a:off x="0" y="0"/>
          <a:ext cx="0" cy="0"/>
          <a:chOff x="0" y="0"/>
          <a:chExt cx="0" cy="0"/>
        </a:xfrm>
      </p:grpSpPr>
      <p:sp>
        <p:nvSpPr>
          <p:cNvPr id="109" name="Google Shape;109;p20"/>
          <p:cNvSpPr txBox="1"/>
          <p:nvPr>
            <p:ph idx="1" type="body"/>
          </p:nvPr>
        </p:nvSpPr>
        <p:spPr>
          <a:xfrm>
            <a:off x="642050" y="2134800"/>
            <a:ext cx="5308200" cy="14760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rgbClr val="000000"/>
              </a:buClr>
              <a:buSzPts val="1200"/>
              <a:buChar char="●"/>
              <a:defRPr>
                <a:solidFill>
                  <a:srgbClr val="000000"/>
                </a:solidFill>
              </a:defRPr>
            </a:lvl1pPr>
            <a:lvl2pPr indent="-304800" lvl="1" marL="914400" rtl="0">
              <a:spcBef>
                <a:spcPts val="1600"/>
              </a:spcBef>
              <a:spcAft>
                <a:spcPts val="0"/>
              </a:spcAft>
              <a:buClr>
                <a:srgbClr val="000000"/>
              </a:buClr>
              <a:buSzPts val="1200"/>
              <a:buChar char="○"/>
              <a:defRPr>
                <a:solidFill>
                  <a:srgbClr val="000000"/>
                </a:solidFill>
              </a:defRPr>
            </a:lvl2pPr>
            <a:lvl3pPr indent="-304800" lvl="2" marL="1371600" rtl="0">
              <a:spcBef>
                <a:spcPts val="1600"/>
              </a:spcBef>
              <a:spcAft>
                <a:spcPts val="0"/>
              </a:spcAft>
              <a:buClr>
                <a:srgbClr val="000000"/>
              </a:buClr>
              <a:buSzPts val="1200"/>
              <a:buChar char="■"/>
              <a:defRPr>
                <a:solidFill>
                  <a:srgbClr val="000000"/>
                </a:solidFill>
              </a:defRPr>
            </a:lvl3pPr>
            <a:lvl4pPr indent="-304800" lvl="3" marL="1828800" rtl="0">
              <a:spcBef>
                <a:spcPts val="1600"/>
              </a:spcBef>
              <a:spcAft>
                <a:spcPts val="0"/>
              </a:spcAft>
              <a:buClr>
                <a:srgbClr val="000000"/>
              </a:buClr>
              <a:buSzPts val="1200"/>
              <a:buChar char="●"/>
              <a:defRPr>
                <a:solidFill>
                  <a:srgbClr val="000000"/>
                </a:solidFill>
              </a:defRPr>
            </a:lvl4pPr>
            <a:lvl5pPr indent="-304800" lvl="4" marL="2286000" rtl="0">
              <a:spcBef>
                <a:spcPts val="1600"/>
              </a:spcBef>
              <a:spcAft>
                <a:spcPts val="0"/>
              </a:spcAft>
              <a:buClr>
                <a:srgbClr val="000000"/>
              </a:buClr>
              <a:buSzPts val="1200"/>
              <a:buChar char="○"/>
              <a:defRPr>
                <a:solidFill>
                  <a:srgbClr val="000000"/>
                </a:solidFill>
              </a:defRPr>
            </a:lvl5pPr>
            <a:lvl6pPr indent="-304800" lvl="5" marL="2743200" rtl="0">
              <a:spcBef>
                <a:spcPts val="1600"/>
              </a:spcBef>
              <a:spcAft>
                <a:spcPts val="0"/>
              </a:spcAft>
              <a:buClr>
                <a:srgbClr val="000000"/>
              </a:buClr>
              <a:buSzPts val="1200"/>
              <a:buChar char="■"/>
              <a:defRPr>
                <a:solidFill>
                  <a:srgbClr val="000000"/>
                </a:solidFill>
              </a:defRPr>
            </a:lvl6pPr>
            <a:lvl7pPr indent="-304800" lvl="6" marL="3200400" rtl="0">
              <a:spcBef>
                <a:spcPts val="1600"/>
              </a:spcBef>
              <a:spcAft>
                <a:spcPts val="0"/>
              </a:spcAft>
              <a:buClr>
                <a:srgbClr val="000000"/>
              </a:buClr>
              <a:buSzPts val="1200"/>
              <a:buChar char="●"/>
              <a:defRPr>
                <a:solidFill>
                  <a:srgbClr val="000000"/>
                </a:solidFill>
              </a:defRPr>
            </a:lvl7pPr>
            <a:lvl8pPr indent="-304800" lvl="7" marL="3657600" rtl="0">
              <a:spcBef>
                <a:spcPts val="1600"/>
              </a:spcBef>
              <a:spcAft>
                <a:spcPts val="0"/>
              </a:spcAft>
              <a:buClr>
                <a:srgbClr val="000000"/>
              </a:buClr>
              <a:buSzPts val="1200"/>
              <a:buChar char="○"/>
              <a:defRPr>
                <a:solidFill>
                  <a:srgbClr val="000000"/>
                </a:solidFill>
              </a:defRPr>
            </a:lvl8pPr>
            <a:lvl9pPr indent="-304800" lvl="8" marL="4114800" rtl="0">
              <a:spcBef>
                <a:spcPts val="1600"/>
              </a:spcBef>
              <a:spcAft>
                <a:spcPts val="1600"/>
              </a:spcAft>
              <a:buClr>
                <a:srgbClr val="000000"/>
              </a:buClr>
              <a:buSzPts val="1200"/>
              <a:buChar char="■"/>
              <a:defRPr>
                <a:solidFill>
                  <a:srgbClr val="000000"/>
                </a:solidFill>
              </a:defRPr>
            </a:lvl9pPr>
          </a:lstStyle>
          <a:p/>
        </p:txBody>
      </p:sp>
      <p:sp>
        <p:nvSpPr>
          <p:cNvPr id="110" name="Google Shape;110;p20"/>
          <p:cNvSpPr txBox="1"/>
          <p:nvPr>
            <p:ph type="ctrTitle"/>
          </p:nvPr>
        </p:nvSpPr>
        <p:spPr>
          <a:xfrm rot="5400000">
            <a:off x="6923109" y="1407498"/>
            <a:ext cx="2449800" cy="4875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12">
    <p:spTree>
      <p:nvGrpSpPr>
        <p:cNvPr id="11" name="Shape 11"/>
        <p:cNvGrpSpPr/>
        <p:nvPr/>
      </p:nvGrpSpPr>
      <p:grpSpPr>
        <a:xfrm>
          <a:off x="0" y="0"/>
          <a:ext cx="0" cy="0"/>
          <a:chOff x="0" y="0"/>
          <a:chExt cx="0" cy="0"/>
        </a:xfrm>
      </p:grpSpPr>
      <p:sp>
        <p:nvSpPr>
          <p:cNvPr id="12" name="Google Shape;12;p3"/>
          <p:cNvSpPr txBox="1"/>
          <p:nvPr>
            <p:ph type="ctrTitle"/>
          </p:nvPr>
        </p:nvSpPr>
        <p:spPr>
          <a:xfrm>
            <a:off x="3423902" y="387473"/>
            <a:ext cx="22518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13" name="Google Shape;13;p3"/>
          <p:cNvSpPr txBox="1"/>
          <p:nvPr>
            <p:ph idx="1" type="subTitle"/>
          </p:nvPr>
        </p:nvSpPr>
        <p:spPr>
          <a:xfrm>
            <a:off x="3423900" y="802521"/>
            <a:ext cx="19065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14" name="Google Shape;14;p3"/>
          <p:cNvSpPr txBox="1"/>
          <p:nvPr>
            <p:ph hasCustomPrompt="1" idx="2" type="title"/>
          </p:nvPr>
        </p:nvSpPr>
        <p:spPr>
          <a:xfrm>
            <a:off x="2023007" y="654113"/>
            <a:ext cx="1739100" cy="577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5" name="Google Shape;15;p3"/>
          <p:cNvSpPr txBox="1"/>
          <p:nvPr>
            <p:ph idx="3" type="ctrTitle"/>
          </p:nvPr>
        </p:nvSpPr>
        <p:spPr>
          <a:xfrm>
            <a:off x="3425264" y="1224286"/>
            <a:ext cx="22518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16" name="Google Shape;16;p3"/>
          <p:cNvSpPr txBox="1"/>
          <p:nvPr>
            <p:ph idx="4" type="subTitle"/>
          </p:nvPr>
        </p:nvSpPr>
        <p:spPr>
          <a:xfrm>
            <a:off x="3425259" y="1638859"/>
            <a:ext cx="19767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17" name="Google Shape;17;p3"/>
          <p:cNvSpPr txBox="1"/>
          <p:nvPr>
            <p:ph hasCustomPrompt="1" idx="5" type="title"/>
          </p:nvPr>
        </p:nvSpPr>
        <p:spPr>
          <a:xfrm>
            <a:off x="2023007" y="1488788"/>
            <a:ext cx="1615200" cy="577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8" name="Google Shape;18;p3"/>
          <p:cNvSpPr txBox="1"/>
          <p:nvPr>
            <p:ph idx="6" type="ctrTitle"/>
          </p:nvPr>
        </p:nvSpPr>
        <p:spPr>
          <a:xfrm>
            <a:off x="3427999" y="2061098"/>
            <a:ext cx="22518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19" name="Google Shape;19;p3"/>
          <p:cNvSpPr txBox="1"/>
          <p:nvPr>
            <p:ph idx="7" type="subTitle"/>
          </p:nvPr>
        </p:nvSpPr>
        <p:spPr>
          <a:xfrm>
            <a:off x="3427997" y="2475197"/>
            <a:ext cx="19065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20" name="Google Shape;20;p3"/>
          <p:cNvSpPr txBox="1"/>
          <p:nvPr>
            <p:ph hasCustomPrompt="1" idx="8" type="title"/>
          </p:nvPr>
        </p:nvSpPr>
        <p:spPr>
          <a:xfrm>
            <a:off x="2023007" y="2323463"/>
            <a:ext cx="1573500" cy="577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21" name="Google Shape;21;p3"/>
          <p:cNvSpPr txBox="1"/>
          <p:nvPr>
            <p:ph idx="9" type="ctrTitle"/>
          </p:nvPr>
        </p:nvSpPr>
        <p:spPr>
          <a:xfrm rot="5400000">
            <a:off x="6601629" y="1646270"/>
            <a:ext cx="2913300" cy="4875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22" name="Google Shape;22;p3"/>
          <p:cNvSpPr txBox="1"/>
          <p:nvPr>
            <p:ph idx="13" type="ctrTitle"/>
          </p:nvPr>
        </p:nvSpPr>
        <p:spPr>
          <a:xfrm>
            <a:off x="3427999" y="2897911"/>
            <a:ext cx="22518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23" name="Google Shape;23;p3"/>
          <p:cNvSpPr txBox="1"/>
          <p:nvPr>
            <p:ph idx="14" type="subTitle"/>
          </p:nvPr>
        </p:nvSpPr>
        <p:spPr>
          <a:xfrm>
            <a:off x="3427997" y="3311534"/>
            <a:ext cx="19065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24" name="Google Shape;24;p3"/>
          <p:cNvSpPr txBox="1"/>
          <p:nvPr>
            <p:ph hasCustomPrompt="1" idx="15" type="title"/>
          </p:nvPr>
        </p:nvSpPr>
        <p:spPr>
          <a:xfrm>
            <a:off x="2023007" y="3158138"/>
            <a:ext cx="1573500" cy="577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25" name="Google Shape;25;p3"/>
          <p:cNvSpPr txBox="1"/>
          <p:nvPr>
            <p:ph idx="16" type="ctrTitle"/>
          </p:nvPr>
        </p:nvSpPr>
        <p:spPr>
          <a:xfrm>
            <a:off x="3427999" y="3734723"/>
            <a:ext cx="22518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26" name="Google Shape;26;p3"/>
          <p:cNvSpPr txBox="1"/>
          <p:nvPr>
            <p:ph idx="17" type="subTitle"/>
          </p:nvPr>
        </p:nvSpPr>
        <p:spPr>
          <a:xfrm>
            <a:off x="3427997" y="4147872"/>
            <a:ext cx="19065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27" name="Google Shape;27;p3"/>
          <p:cNvSpPr txBox="1"/>
          <p:nvPr>
            <p:ph hasCustomPrompt="1" idx="18" type="title"/>
          </p:nvPr>
        </p:nvSpPr>
        <p:spPr>
          <a:xfrm>
            <a:off x="2023007" y="3992813"/>
            <a:ext cx="1573500" cy="577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sources">
  <p:cSld name="CUSTOM_25_1">
    <p:spTree>
      <p:nvGrpSpPr>
        <p:cNvPr id="111" name="Shape 111"/>
        <p:cNvGrpSpPr/>
        <p:nvPr/>
      </p:nvGrpSpPr>
      <p:grpSpPr>
        <a:xfrm>
          <a:off x="0" y="0"/>
          <a:ext cx="0" cy="0"/>
          <a:chOff x="0" y="0"/>
          <a:chExt cx="0" cy="0"/>
        </a:xfrm>
      </p:grpSpPr>
      <p:sp>
        <p:nvSpPr>
          <p:cNvPr id="112" name="Google Shape;112;p21"/>
          <p:cNvSpPr txBox="1"/>
          <p:nvPr>
            <p:ph idx="1" type="body"/>
          </p:nvPr>
        </p:nvSpPr>
        <p:spPr>
          <a:xfrm>
            <a:off x="642050" y="1277550"/>
            <a:ext cx="5308200" cy="14760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rgbClr val="000000"/>
              </a:buClr>
              <a:buSzPts val="1200"/>
              <a:buChar char="●"/>
              <a:defRPr>
                <a:solidFill>
                  <a:srgbClr val="000000"/>
                </a:solidFill>
              </a:defRPr>
            </a:lvl1pPr>
            <a:lvl2pPr indent="-304800" lvl="1" marL="914400" rtl="0">
              <a:spcBef>
                <a:spcPts val="1600"/>
              </a:spcBef>
              <a:spcAft>
                <a:spcPts val="0"/>
              </a:spcAft>
              <a:buClr>
                <a:srgbClr val="000000"/>
              </a:buClr>
              <a:buSzPts val="1200"/>
              <a:buChar char="○"/>
              <a:defRPr>
                <a:solidFill>
                  <a:srgbClr val="000000"/>
                </a:solidFill>
              </a:defRPr>
            </a:lvl2pPr>
            <a:lvl3pPr indent="-304800" lvl="2" marL="1371600" rtl="0">
              <a:spcBef>
                <a:spcPts val="1600"/>
              </a:spcBef>
              <a:spcAft>
                <a:spcPts val="0"/>
              </a:spcAft>
              <a:buClr>
                <a:srgbClr val="000000"/>
              </a:buClr>
              <a:buSzPts val="1200"/>
              <a:buChar char="■"/>
              <a:defRPr>
                <a:solidFill>
                  <a:srgbClr val="000000"/>
                </a:solidFill>
              </a:defRPr>
            </a:lvl3pPr>
            <a:lvl4pPr indent="-304800" lvl="3" marL="1828800" rtl="0">
              <a:spcBef>
                <a:spcPts val="1600"/>
              </a:spcBef>
              <a:spcAft>
                <a:spcPts val="0"/>
              </a:spcAft>
              <a:buClr>
                <a:srgbClr val="000000"/>
              </a:buClr>
              <a:buSzPts val="1200"/>
              <a:buChar char="●"/>
              <a:defRPr>
                <a:solidFill>
                  <a:srgbClr val="000000"/>
                </a:solidFill>
              </a:defRPr>
            </a:lvl4pPr>
            <a:lvl5pPr indent="-304800" lvl="4" marL="2286000" rtl="0">
              <a:spcBef>
                <a:spcPts val="1600"/>
              </a:spcBef>
              <a:spcAft>
                <a:spcPts val="0"/>
              </a:spcAft>
              <a:buClr>
                <a:srgbClr val="000000"/>
              </a:buClr>
              <a:buSzPts val="1200"/>
              <a:buChar char="○"/>
              <a:defRPr>
                <a:solidFill>
                  <a:srgbClr val="000000"/>
                </a:solidFill>
              </a:defRPr>
            </a:lvl5pPr>
            <a:lvl6pPr indent="-304800" lvl="5" marL="2743200" rtl="0">
              <a:spcBef>
                <a:spcPts val="1600"/>
              </a:spcBef>
              <a:spcAft>
                <a:spcPts val="0"/>
              </a:spcAft>
              <a:buClr>
                <a:srgbClr val="000000"/>
              </a:buClr>
              <a:buSzPts val="1200"/>
              <a:buChar char="■"/>
              <a:defRPr>
                <a:solidFill>
                  <a:srgbClr val="000000"/>
                </a:solidFill>
              </a:defRPr>
            </a:lvl6pPr>
            <a:lvl7pPr indent="-304800" lvl="6" marL="3200400" rtl="0">
              <a:spcBef>
                <a:spcPts val="1600"/>
              </a:spcBef>
              <a:spcAft>
                <a:spcPts val="0"/>
              </a:spcAft>
              <a:buClr>
                <a:srgbClr val="000000"/>
              </a:buClr>
              <a:buSzPts val="1200"/>
              <a:buChar char="●"/>
              <a:defRPr>
                <a:solidFill>
                  <a:srgbClr val="000000"/>
                </a:solidFill>
              </a:defRPr>
            </a:lvl7pPr>
            <a:lvl8pPr indent="-304800" lvl="7" marL="3657600" rtl="0">
              <a:spcBef>
                <a:spcPts val="1600"/>
              </a:spcBef>
              <a:spcAft>
                <a:spcPts val="0"/>
              </a:spcAft>
              <a:buClr>
                <a:srgbClr val="000000"/>
              </a:buClr>
              <a:buSzPts val="1200"/>
              <a:buChar char="○"/>
              <a:defRPr>
                <a:solidFill>
                  <a:srgbClr val="000000"/>
                </a:solidFill>
              </a:defRPr>
            </a:lvl8pPr>
            <a:lvl9pPr indent="-304800" lvl="8" marL="4114800" rtl="0">
              <a:spcBef>
                <a:spcPts val="1600"/>
              </a:spcBef>
              <a:spcAft>
                <a:spcPts val="1600"/>
              </a:spcAft>
              <a:buClr>
                <a:srgbClr val="000000"/>
              </a:buClr>
              <a:buSzPts val="1200"/>
              <a:buChar char="■"/>
              <a:defRPr>
                <a:solidFill>
                  <a:srgbClr val="000000"/>
                </a:solidFill>
              </a:defRPr>
            </a:lvl9pPr>
          </a:lstStyle>
          <a:p/>
        </p:txBody>
      </p:sp>
      <p:sp>
        <p:nvSpPr>
          <p:cNvPr id="113" name="Google Shape;113;p21"/>
          <p:cNvSpPr txBox="1"/>
          <p:nvPr>
            <p:ph type="ctrTitle"/>
          </p:nvPr>
        </p:nvSpPr>
        <p:spPr>
          <a:xfrm rot="5400000">
            <a:off x="6923109" y="1407498"/>
            <a:ext cx="2449800" cy="4875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114" name="Google Shape;114;p21"/>
          <p:cNvSpPr txBox="1"/>
          <p:nvPr>
            <p:ph idx="2" type="subTitle"/>
          </p:nvPr>
        </p:nvSpPr>
        <p:spPr>
          <a:xfrm>
            <a:off x="642050" y="540000"/>
            <a:ext cx="4655400" cy="960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nSpc>
                <a:spcPct val="100000"/>
              </a:lnSpc>
              <a:spcBef>
                <a:spcPts val="0"/>
              </a:spcBef>
              <a:spcAft>
                <a:spcPts val="0"/>
              </a:spcAft>
              <a:buClr>
                <a:schemeClr val="lt1"/>
              </a:buClr>
              <a:buSzPts val="1200"/>
              <a:buNone/>
              <a:defRPr>
                <a:solidFill>
                  <a:schemeClr val="lt1"/>
                </a:solidFill>
              </a:defRPr>
            </a:lvl2pPr>
            <a:lvl3pPr lvl="2" rtl="0">
              <a:lnSpc>
                <a:spcPct val="100000"/>
              </a:lnSpc>
              <a:spcBef>
                <a:spcPts val="0"/>
              </a:spcBef>
              <a:spcAft>
                <a:spcPts val="0"/>
              </a:spcAft>
              <a:buClr>
                <a:schemeClr val="lt1"/>
              </a:buClr>
              <a:buSzPts val="1200"/>
              <a:buNone/>
              <a:defRPr>
                <a:solidFill>
                  <a:schemeClr val="lt1"/>
                </a:solidFill>
              </a:defRPr>
            </a:lvl3pPr>
            <a:lvl4pPr lvl="3" rtl="0">
              <a:lnSpc>
                <a:spcPct val="100000"/>
              </a:lnSpc>
              <a:spcBef>
                <a:spcPts val="0"/>
              </a:spcBef>
              <a:spcAft>
                <a:spcPts val="0"/>
              </a:spcAft>
              <a:buClr>
                <a:schemeClr val="lt1"/>
              </a:buClr>
              <a:buSzPts val="1200"/>
              <a:buNone/>
              <a:defRPr>
                <a:solidFill>
                  <a:schemeClr val="lt1"/>
                </a:solidFill>
              </a:defRPr>
            </a:lvl4pPr>
            <a:lvl5pPr lvl="4" rtl="0">
              <a:lnSpc>
                <a:spcPct val="100000"/>
              </a:lnSpc>
              <a:spcBef>
                <a:spcPts val="0"/>
              </a:spcBef>
              <a:spcAft>
                <a:spcPts val="0"/>
              </a:spcAft>
              <a:buClr>
                <a:schemeClr val="lt1"/>
              </a:buClr>
              <a:buSzPts val="1200"/>
              <a:buNone/>
              <a:defRPr>
                <a:solidFill>
                  <a:schemeClr val="lt1"/>
                </a:solidFill>
              </a:defRPr>
            </a:lvl5pPr>
            <a:lvl6pPr lvl="5" rtl="0">
              <a:lnSpc>
                <a:spcPct val="100000"/>
              </a:lnSpc>
              <a:spcBef>
                <a:spcPts val="0"/>
              </a:spcBef>
              <a:spcAft>
                <a:spcPts val="0"/>
              </a:spcAft>
              <a:buClr>
                <a:schemeClr val="lt1"/>
              </a:buClr>
              <a:buSzPts val="1200"/>
              <a:buNone/>
              <a:defRPr>
                <a:solidFill>
                  <a:schemeClr val="lt1"/>
                </a:solidFill>
              </a:defRPr>
            </a:lvl6pPr>
            <a:lvl7pPr lvl="6" rtl="0">
              <a:lnSpc>
                <a:spcPct val="100000"/>
              </a:lnSpc>
              <a:spcBef>
                <a:spcPts val="0"/>
              </a:spcBef>
              <a:spcAft>
                <a:spcPts val="0"/>
              </a:spcAft>
              <a:buClr>
                <a:schemeClr val="lt1"/>
              </a:buClr>
              <a:buSzPts val="1200"/>
              <a:buNone/>
              <a:defRPr>
                <a:solidFill>
                  <a:schemeClr val="lt1"/>
                </a:solidFill>
              </a:defRPr>
            </a:lvl7pPr>
            <a:lvl8pPr lvl="7" rtl="0">
              <a:lnSpc>
                <a:spcPct val="100000"/>
              </a:lnSpc>
              <a:spcBef>
                <a:spcPts val="0"/>
              </a:spcBef>
              <a:spcAft>
                <a:spcPts val="0"/>
              </a:spcAft>
              <a:buClr>
                <a:schemeClr val="lt1"/>
              </a:buClr>
              <a:buSzPts val="1200"/>
              <a:buNone/>
              <a:defRPr>
                <a:solidFill>
                  <a:schemeClr val="lt1"/>
                </a:solidFill>
              </a:defRPr>
            </a:lvl8pPr>
            <a:lvl9pPr lvl="8" rtl="0">
              <a:lnSpc>
                <a:spcPct val="100000"/>
              </a:lnSpc>
              <a:spcBef>
                <a:spcPts val="0"/>
              </a:spcBef>
              <a:spcAft>
                <a:spcPts val="0"/>
              </a:spcAft>
              <a:buClr>
                <a:schemeClr val="lt1"/>
              </a:buClr>
              <a:buSzPts val="1200"/>
              <a:buNone/>
              <a:defRPr>
                <a:solidFill>
                  <a:schemeClr val="lt1"/>
                </a:solidFil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1">
  <p:cSld name="CUSTOM_13">
    <p:spTree>
      <p:nvGrpSpPr>
        <p:cNvPr id="28" name="Shape 28"/>
        <p:cNvGrpSpPr/>
        <p:nvPr/>
      </p:nvGrpSpPr>
      <p:grpSpPr>
        <a:xfrm>
          <a:off x="0" y="0"/>
          <a:ext cx="0" cy="0"/>
          <a:chOff x="0" y="0"/>
          <a:chExt cx="0" cy="0"/>
        </a:xfrm>
      </p:grpSpPr>
      <p:sp>
        <p:nvSpPr>
          <p:cNvPr id="29" name="Google Shape;29;p4"/>
          <p:cNvSpPr txBox="1"/>
          <p:nvPr>
            <p:ph type="title"/>
          </p:nvPr>
        </p:nvSpPr>
        <p:spPr>
          <a:xfrm>
            <a:off x="672375" y="1432475"/>
            <a:ext cx="3498000" cy="8967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2800"/>
              <a:buNone/>
              <a:defRPr/>
            </a:lvl1pPr>
            <a:lvl2pPr lvl="1" rtl="0">
              <a:spcBef>
                <a:spcPts val="0"/>
              </a:spcBef>
              <a:spcAft>
                <a:spcPts val="0"/>
              </a:spcAft>
              <a:buClr>
                <a:srgbClr val="000000"/>
              </a:buClr>
              <a:buSzPts val="2800"/>
              <a:buNone/>
              <a:defRPr>
                <a:solidFill>
                  <a:srgbClr val="000000"/>
                </a:solidFill>
              </a:defRPr>
            </a:lvl2pPr>
            <a:lvl3pPr lvl="2" rtl="0">
              <a:spcBef>
                <a:spcPts val="0"/>
              </a:spcBef>
              <a:spcAft>
                <a:spcPts val="0"/>
              </a:spcAft>
              <a:buClr>
                <a:srgbClr val="000000"/>
              </a:buClr>
              <a:buSzPts val="2800"/>
              <a:buNone/>
              <a:defRPr>
                <a:solidFill>
                  <a:srgbClr val="000000"/>
                </a:solidFill>
              </a:defRPr>
            </a:lvl3pPr>
            <a:lvl4pPr lvl="3" rtl="0">
              <a:spcBef>
                <a:spcPts val="0"/>
              </a:spcBef>
              <a:spcAft>
                <a:spcPts val="0"/>
              </a:spcAft>
              <a:buClr>
                <a:srgbClr val="000000"/>
              </a:buClr>
              <a:buSzPts val="2800"/>
              <a:buNone/>
              <a:defRPr>
                <a:solidFill>
                  <a:srgbClr val="000000"/>
                </a:solidFill>
              </a:defRPr>
            </a:lvl4pPr>
            <a:lvl5pPr lvl="4" rtl="0">
              <a:spcBef>
                <a:spcPts val="0"/>
              </a:spcBef>
              <a:spcAft>
                <a:spcPts val="0"/>
              </a:spcAft>
              <a:buClr>
                <a:srgbClr val="000000"/>
              </a:buClr>
              <a:buSzPts val="2800"/>
              <a:buNone/>
              <a:defRPr>
                <a:solidFill>
                  <a:srgbClr val="000000"/>
                </a:solidFill>
              </a:defRPr>
            </a:lvl5pPr>
            <a:lvl6pPr lvl="5" rtl="0">
              <a:spcBef>
                <a:spcPts val="0"/>
              </a:spcBef>
              <a:spcAft>
                <a:spcPts val="0"/>
              </a:spcAft>
              <a:buClr>
                <a:srgbClr val="000000"/>
              </a:buClr>
              <a:buSzPts val="2800"/>
              <a:buNone/>
              <a:defRPr>
                <a:solidFill>
                  <a:srgbClr val="000000"/>
                </a:solidFill>
              </a:defRPr>
            </a:lvl6pPr>
            <a:lvl7pPr lvl="6" rtl="0">
              <a:spcBef>
                <a:spcPts val="0"/>
              </a:spcBef>
              <a:spcAft>
                <a:spcPts val="0"/>
              </a:spcAft>
              <a:buClr>
                <a:srgbClr val="000000"/>
              </a:buClr>
              <a:buSzPts val="2800"/>
              <a:buNone/>
              <a:defRPr>
                <a:solidFill>
                  <a:srgbClr val="000000"/>
                </a:solidFill>
              </a:defRPr>
            </a:lvl7pPr>
            <a:lvl8pPr lvl="7" rtl="0">
              <a:spcBef>
                <a:spcPts val="0"/>
              </a:spcBef>
              <a:spcAft>
                <a:spcPts val="0"/>
              </a:spcAft>
              <a:buClr>
                <a:srgbClr val="000000"/>
              </a:buClr>
              <a:buSzPts val="2800"/>
              <a:buNone/>
              <a:defRPr>
                <a:solidFill>
                  <a:srgbClr val="000000"/>
                </a:solidFill>
              </a:defRPr>
            </a:lvl8pPr>
            <a:lvl9pPr lvl="8" rtl="0">
              <a:spcBef>
                <a:spcPts val="0"/>
              </a:spcBef>
              <a:spcAft>
                <a:spcPts val="0"/>
              </a:spcAft>
              <a:buClr>
                <a:srgbClr val="000000"/>
              </a:buClr>
              <a:buSzPts val="2800"/>
              <a:buNone/>
              <a:defRPr>
                <a:solidFill>
                  <a:srgbClr val="000000"/>
                </a:solidFill>
              </a:defRPr>
            </a:lvl9pPr>
          </a:lstStyle>
          <a:p/>
        </p:txBody>
      </p:sp>
      <p:sp>
        <p:nvSpPr>
          <p:cNvPr id="30" name="Google Shape;30;p4"/>
          <p:cNvSpPr txBox="1"/>
          <p:nvPr>
            <p:ph idx="1" type="subTitle"/>
          </p:nvPr>
        </p:nvSpPr>
        <p:spPr>
          <a:xfrm flipH="1">
            <a:off x="1667175" y="2154225"/>
            <a:ext cx="2503200" cy="11700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200"/>
              <a:buNone/>
              <a:defRPr/>
            </a:lvl1pPr>
            <a:lvl2pPr lvl="1" rtl="0">
              <a:lnSpc>
                <a:spcPct val="100000"/>
              </a:lnSpc>
              <a:spcBef>
                <a:spcPts val="0"/>
              </a:spcBef>
              <a:spcAft>
                <a:spcPts val="0"/>
              </a:spcAft>
              <a:buClr>
                <a:srgbClr val="000000"/>
              </a:buClr>
              <a:buSzPts val="2800"/>
              <a:buNone/>
              <a:defRPr sz="2800">
                <a:solidFill>
                  <a:srgbClr val="000000"/>
                </a:solidFill>
              </a:defRPr>
            </a:lvl2pPr>
            <a:lvl3pPr lvl="2" rtl="0">
              <a:lnSpc>
                <a:spcPct val="100000"/>
              </a:lnSpc>
              <a:spcBef>
                <a:spcPts val="0"/>
              </a:spcBef>
              <a:spcAft>
                <a:spcPts val="0"/>
              </a:spcAft>
              <a:buClr>
                <a:srgbClr val="000000"/>
              </a:buClr>
              <a:buSzPts val="2800"/>
              <a:buNone/>
              <a:defRPr sz="2800">
                <a:solidFill>
                  <a:srgbClr val="000000"/>
                </a:solidFill>
              </a:defRPr>
            </a:lvl3pPr>
            <a:lvl4pPr lvl="3" rtl="0">
              <a:lnSpc>
                <a:spcPct val="100000"/>
              </a:lnSpc>
              <a:spcBef>
                <a:spcPts val="0"/>
              </a:spcBef>
              <a:spcAft>
                <a:spcPts val="0"/>
              </a:spcAft>
              <a:buClr>
                <a:srgbClr val="000000"/>
              </a:buClr>
              <a:buSzPts val="2800"/>
              <a:buNone/>
              <a:defRPr sz="2800">
                <a:solidFill>
                  <a:srgbClr val="000000"/>
                </a:solidFill>
              </a:defRPr>
            </a:lvl4pPr>
            <a:lvl5pPr lvl="4" rtl="0">
              <a:lnSpc>
                <a:spcPct val="100000"/>
              </a:lnSpc>
              <a:spcBef>
                <a:spcPts val="0"/>
              </a:spcBef>
              <a:spcAft>
                <a:spcPts val="0"/>
              </a:spcAft>
              <a:buClr>
                <a:srgbClr val="000000"/>
              </a:buClr>
              <a:buSzPts val="2800"/>
              <a:buNone/>
              <a:defRPr sz="2800">
                <a:solidFill>
                  <a:srgbClr val="000000"/>
                </a:solidFill>
              </a:defRPr>
            </a:lvl5pPr>
            <a:lvl6pPr lvl="5" rtl="0">
              <a:lnSpc>
                <a:spcPct val="100000"/>
              </a:lnSpc>
              <a:spcBef>
                <a:spcPts val="0"/>
              </a:spcBef>
              <a:spcAft>
                <a:spcPts val="0"/>
              </a:spcAft>
              <a:buClr>
                <a:srgbClr val="000000"/>
              </a:buClr>
              <a:buSzPts val="2800"/>
              <a:buNone/>
              <a:defRPr sz="2800">
                <a:solidFill>
                  <a:srgbClr val="000000"/>
                </a:solidFill>
              </a:defRPr>
            </a:lvl6pPr>
            <a:lvl7pPr lvl="6" rtl="0">
              <a:lnSpc>
                <a:spcPct val="100000"/>
              </a:lnSpc>
              <a:spcBef>
                <a:spcPts val="0"/>
              </a:spcBef>
              <a:spcAft>
                <a:spcPts val="0"/>
              </a:spcAft>
              <a:buClr>
                <a:srgbClr val="000000"/>
              </a:buClr>
              <a:buSzPts val="2800"/>
              <a:buNone/>
              <a:defRPr sz="2800">
                <a:solidFill>
                  <a:srgbClr val="000000"/>
                </a:solidFill>
              </a:defRPr>
            </a:lvl7pPr>
            <a:lvl8pPr lvl="7" rtl="0">
              <a:lnSpc>
                <a:spcPct val="100000"/>
              </a:lnSpc>
              <a:spcBef>
                <a:spcPts val="0"/>
              </a:spcBef>
              <a:spcAft>
                <a:spcPts val="0"/>
              </a:spcAft>
              <a:buClr>
                <a:srgbClr val="000000"/>
              </a:buClr>
              <a:buSzPts val="2800"/>
              <a:buNone/>
              <a:defRPr sz="2800">
                <a:solidFill>
                  <a:srgbClr val="000000"/>
                </a:solidFill>
              </a:defRPr>
            </a:lvl8pPr>
            <a:lvl9pPr lvl="8" rtl="0">
              <a:lnSpc>
                <a:spcPct val="100000"/>
              </a:lnSpc>
              <a:spcBef>
                <a:spcPts val="0"/>
              </a:spcBef>
              <a:spcAft>
                <a:spcPts val="0"/>
              </a:spcAft>
              <a:buClr>
                <a:srgbClr val="000000"/>
              </a:buClr>
              <a:buSzPts val="2800"/>
              <a:buNone/>
              <a:defRPr sz="2800">
                <a:solidFill>
                  <a:srgbClr val="000000"/>
                </a:solidFil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columns 1">
  <p:cSld name="CUSTOM_27_1_1">
    <p:spTree>
      <p:nvGrpSpPr>
        <p:cNvPr id="31" name="Shape 31"/>
        <p:cNvGrpSpPr/>
        <p:nvPr/>
      </p:nvGrpSpPr>
      <p:grpSpPr>
        <a:xfrm>
          <a:off x="0" y="0"/>
          <a:ext cx="0" cy="0"/>
          <a:chOff x="0" y="0"/>
          <a:chExt cx="0" cy="0"/>
        </a:xfrm>
      </p:grpSpPr>
      <p:sp>
        <p:nvSpPr>
          <p:cNvPr id="32" name="Google Shape;32;p5"/>
          <p:cNvSpPr txBox="1"/>
          <p:nvPr>
            <p:ph type="ctrTitle"/>
          </p:nvPr>
        </p:nvSpPr>
        <p:spPr>
          <a:xfrm>
            <a:off x="631875" y="842025"/>
            <a:ext cx="28713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33" name="Google Shape;33;p5"/>
          <p:cNvSpPr txBox="1"/>
          <p:nvPr>
            <p:ph idx="1" type="subTitle"/>
          </p:nvPr>
        </p:nvSpPr>
        <p:spPr>
          <a:xfrm>
            <a:off x="631884" y="1410841"/>
            <a:ext cx="2480700" cy="537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34" name="Google Shape;34;p5"/>
          <p:cNvSpPr txBox="1"/>
          <p:nvPr>
            <p:ph idx="2" type="ctrTitle"/>
          </p:nvPr>
        </p:nvSpPr>
        <p:spPr>
          <a:xfrm>
            <a:off x="4213664" y="842025"/>
            <a:ext cx="26979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35" name="Google Shape;35;p5"/>
          <p:cNvSpPr txBox="1"/>
          <p:nvPr>
            <p:ph idx="3" type="subTitle"/>
          </p:nvPr>
        </p:nvSpPr>
        <p:spPr>
          <a:xfrm>
            <a:off x="4213664" y="1410841"/>
            <a:ext cx="2586000" cy="745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36" name="Google Shape;36;p5"/>
          <p:cNvSpPr txBox="1"/>
          <p:nvPr>
            <p:ph idx="4" type="ctrTitle"/>
          </p:nvPr>
        </p:nvSpPr>
        <p:spPr>
          <a:xfrm>
            <a:off x="631883" y="3331927"/>
            <a:ext cx="28713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37" name="Google Shape;37;p5"/>
          <p:cNvSpPr txBox="1"/>
          <p:nvPr>
            <p:ph idx="5" type="subTitle"/>
          </p:nvPr>
        </p:nvSpPr>
        <p:spPr>
          <a:xfrm>
            <a:off x="631884" y="3914208"/>
            <a:ext cx="2480700" cy="946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38" name="Google Shape;38;p5"/>
          <p:cNvSpPr txBox="1"/>
          <p:nvPr>
            <p:ph idx="6" type="ctrTitle"/>
          </p:nvPr>
        </p:nvSpPr>
        <p:spPr>
          <a:xfrm rot="5400000">
            <a:off x="6685437" y="1646270"/>
            <a:ext cx="2913300" cy="4875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39" name="Google Shape;39;p5"/>
          <p:cNvSpPr txBox="1"/>
          <p:nvPr>
            <p:ph idx="7" type="ctrTitle"/>
          </p:nvPr>
        </p:nvSpPr>
        <p:spPr>
          <a:xfrm>
            <a:off x="4213664" y="3331934"/>
            <a:ext cx="25860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40" name="Google Shape;40;p5"/>
          <p:cNvSpPr txBox="1"/>
          <p:nvPr>
            <p:ph idx="8" type="subTitle"/>
          </p:nvPr>
        </p:nvSpPr>
        <p:spPr>
          <a:xfrm>
            <a:off x="4213664" y="3914208"/>
            <a:ext cx="2586000" cy="745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1">
  <p:cSld name="CUSTOM_27">
    <p:spTree>
      <p:nvGrpSpPr>
        <p:cNvPr id="41" name="Shape 41"/>
        <p:cNvGrpSpPr/>
        <p:nvPr/>
      </p:nvGrpSpPr>
      <p:grpSpPr>
        <a:xfrm>
          <a:off x="0" y="0"/>
          <a:ext cx="0" cy="0"/>
          <a:chOff x="0" y="0"/>
          <a:chExt cx="0" cy="0"/>
        </a:xfrm>
      </p:grpSpPr>
      <p:sp>
        <p:nvSpPr>
          <p:cNvPr id="42" name="Google Shape;42;p6"/>
          <p:cNvSpPr txBox="1"/>
          <p:nvPr>
            <p:ph type="ctrTitle"/>
          </p:nvPr>
        </p:nvSpPr>
        <p:spPr>
          <a:xfrm>
            <a:off x="4921575" y="2993035"/>
            <a:ext cx="18282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1800"/>
              <a:buNone/>
              <a:defRPr sz="1800">
                <a:solidFill>
                  <a:schemeClr val="lt1"/>
                </a:solidFill>
              </a:defRPr>
            </a:lvl2pPr>
            <a:lvl3pPr lvl="2" rtl="0">
              <a:spcBef>
                <a:spcPts val="0"/>
              </a:spcBef>
              <a:spcAft>
                <a:spcPts val="0"/>
              </a:spcAft>
              <a:buClr>
                <a:schemeClr val="lt1"/>
              </a:buClr>
              <a:buSzPts val="1800"/>
              <a:buNone/>
              <a:defRPr sz="1800">
                <a:solidFill>
                  <a:schemeClr val="lt1"/>
                </a:solidFill>
              </a:defRPr>
            </a:lvl3pPr>
            <a:lvl4pPr lvl="3" rtl="0">
              <a:spcBef>
                <a:spcPts val="0"/>
              </a:spcBef>
              <a:spcAft>
                <a:spcPts val="0"/>
              </a:spcAft>
              <a:buClr>
                <a:schemeClr val="lt1"/>
              </a:buClr>
              <a:buSzPts val="1800"/>
              <a:buNone/>
              <a:defRPr sz="1800">
                <a:solidFill>
                  <a:schemeClr val="lt1"/>
                </a:solidFill>
              </a:defRPr>
            </a:lvl4pPr>
            <a:lvl5pPr lvl="4" rtl="0">
              <a:spcBef>
                <a:spcPts val="0"/>
              </a:spcBef>
              <a:spcAft>
                <a:spcPts val="0"/>
              </a:spcAft>
              <a:buClr>
                <a:schemeClr val="lt1"/>
              </a:buClr>
              <a:buSzPts val="1800"/>
              <a:buNone/>
              <a:defRPr sz="1800">
                <a:solidFill>
                  <a:schemeClr val="lt1"/>
                </a:solidFill>
              </a:defRPr>
            </a:lvl5pPr>
            <a:lvl6pPr lvl="5" rtl="0">
              <a:spcBef>
                <a:spcPts val="0"/>
              </a:spcBef>
              <a:spcAft>
                <a:spcPts val="0"/>
              </a:spcAft>
              <a:buClr>
                <a:schemeClr val="lt1"/>
              </a:buClr>
              <a:buSzPts val="1800"/>
              <a:buNone/>
              <a:defRPr sz="1800">
                <a:solidFill>
                  <a:schemeClr val="lt1"/>
                </a:solidFill>
              </a:defRPr>
            </a:lvl6pPr>
            <a:lvl7pPr lvl="6" rtl="0">
              <a:spcBef>
                <a:spcPts val="0"/>
              </a:spcBef>
              <a:spcAft>
                <a:spcPts val="0"/>
              </a:spcAft>
              <a:buClr>
                <a:schemeClr val="lt1"/>
              </a:buClr>
              <a:buSzPts val="1800"/>
              <a:buNone/>
              <a:defRPr sz="1800">
                <a:solidFill>
                  <a:schemeClr val="lt1"/>
                </a:solidFill>
              </a:defRPr>
            </a:lvl7pPr>
            <a:lvl8pPr lvl="7" rtl="0">
              <a:spcBef>
                <a:spcPts val="0"/>
              </a:spcBef>
              <a:spcAft>
                <a:spcPts val="0"/>
              </a:spcAft>
              <a:buClr>
                <a:schemeClr val="lt1"/>
              </a:buClr>
              <a:buSzPts val="1800"/>
              <a:buNone/>
              <a:defRPr sz="1800">
                <a:solidFill>
                  <a:schemeClr val="lt1"/>
                </a:solidFill>
              </a:defRPr>
            </a:lvl8pPr>
            <a:lvl9pPr lvl="8" rtl="0">
              <a:spcBef>
                <a:spcPts val="0"/>
              </a:spcBef>
              <a:spcAft>
                <a:spcPts val="0"/>
              </a:spcAft>
              <a:buClr>
                <a:schemeClr val="lt1"/>
              </a:buClr>
              <a:buSzPts val="1800"/>
              <a:buNone/>
              <a:defRPr sz="1800">
                <a:solidFill>
                  <a:schemeClr val="lt1"/>
                </a:solidFill>
              </a:defRPr>
            </a:lvl9pPr>
          </a:lstStyle>
          <a:p/>
        </p:txBody>
      </p:sp>
      <p:sp>
        <p:nvSpPr>
          <p:cNvPr id="43" name="Google Shape;43;p6"/>
          <p:cNvSpPr txBox="1"/>
          <p:nvPr>
            <p:ph idx="1" type="subTitle"/>
          </p:nvPr>
        </p:nvSpPr>
        <p:spPr>
          <a:xfrm>
            <a:off x="4921575" y="3553810"/>
            <a:ext cx="1522200" cy="946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solidFill>
                  <a:srgbClr val="000000"/>
                </a:solidFill>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44" name="Google Shape;44;p6"/>
          <p:cNvSpPr txBox="1"/>
          <p:nvPr>
            <p:ph idx="2" type="ctrTitle"/>
          </p:nvPr>
        </p:nvSpPr>
        <p:spPr>
          <a:xfrm>
            <a:off x="906139" y="2993035"/>
            <a:ext cx="18282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1800"/>
              <a:buNone/>
              <a:defRPr sz="1800">
                <a:solidFill>
                  <a:schemeClr val="lt1"/>
                </a:solidFill>
              </a:defRPr>
            </a:lvl2pPr>
            <a:lvl3pPr lvl="2" rtl="0">
              <a:spcBef>
                <a:spcPts val="0"/>
              </a:spcBef>
              <a:spcAft>
                <a:spcPts val="0"/>
              </a:spcAft>
              <a:buClr>
                <a:schemeClr val="lt1"/>
              </a:buClr>
              <a:buSzPts val="1800"/>
              <a:buNone/>
              <a:defRPr sz="1800">
                <a:solidFill>
                  <a:schemeClr val="lt1"/>
                </a:solidFill>
              </a:defRPr>
            </a:lvl3pPr>
            <a:lvl4pPr lvl="3" rtl="0">
              <a:spcBef>
                <a:spcPts val="0"/>
              </a:spcBef>
              <a:spcAft>
                <a:spcPts val="0"/>
              </a:spcAft>
              <a:buClr>
                <a:schemeClr val="lt1"/>
              </a:buClr>
              <a:buSzPts val="1800"/>
              <a:buNone/>
              <a:defRPr sz="1800">
                <a:solidFill>
                  <a:schemeClr val="lt1"/>
                </a:solidFill>
              </a:defRPr>
            </a:lvl4pPr>
            <a:lvl5pPr lvl="4" rtl="0">
              <a:spcBef>
                <a:spcPts val="0"/>
              </a:spcBef>
              <a:spcAft>
                <a:spcPts val="0"/>
              </a:spcAft>
              <a:buClr>
                <a:schemeClr val="lt1"/>
              </a:buClr>
              <a:buSzPts val="1800"/>
              <a:buNone/>
              <a:defRPr sz="1800">
                <a:solidFill>
                  <a:schemeClr val="lt1"/>
                </a:solidFill>
              </a:defRPr>
            </a:lvl5pPr>
            <a:lvl6pPr lvl="5" rtl="0">
              <a:spcBef>
                <a:spcPts val="0"/>
              </a:spcBef>
              <a:spcAft>
                <a:spcPts val="0"/>
              </a:spcAft>
              <a:buClr>
                <a:schemeClr val="lt1"/>
              </a:buClr>
              <a:buSzPts val="1800"/>
              <a:buNone/>
              <a:defRPr sz="1800">
                <a:solidFill>
                  <a:schemeClr val="lt1"/>
                </a:solidFill>
              </a:defRPr>
            </a:lvl6pPr>
            <a:lvl7pPr lvl="6" rtl="0">
              <a:spcBef>
                <a:spcPts val="0"/>
              </a:spcBef>
              <a:spcAft>
                <a:spcPts val="0"/>
              </a:spcAft>
              <a:buClr>
                <a:schemeClr val="lt1"/>
              </a:buClr>
              <a:buSzPts val="1800"/>
              <a:buNone/>
              <a:defRPr sz="1800">
                <a:solidFill>
                  <a:schemeClr val="lt1"/>
                </a:solidFill>
              </a:defRPr>
            </a:lvl7pPr>
            <a:lvl8pPr lvl="7" rtl="0">
              <a:spcBef>
                <a:spcPts val="0"/>
              </a:spcBef>
              <a:spcAft>
                <a:spcPts val="0"/>
              </a:spcAft>
              <a:buClr>
                <a:schemeClr val="lt1"/>
              </a:buClr>
              <a:buSzPts val="1800"/>
              <a:buNone/>
              <a:defRPr sz="1800">
                <a:solidFill>
                  <a:schemeClr val="lt1"/>
                </a:solidFill>
              </a:defRPr>
            </a:lvl8pPr>
            <a:lvl9pPr lvl="8" rtl="0">
              <a:spcBef>
                <a:spcPts val="0"/>
              </a:spcBef>
              <a:spcAft>
                <a:spcPts val="0"/>
              </a:spcAft>
              <a:buClr>
                <a:schemeClr val="lt1"/>
              </a:buClr>
              <a:buSzPts val="1800"/>
              <a:buNone/>
              <a:defRPr sz="1800">
                <a:solidFill>
                  <a:schemeClr val="lt1"/>
                </a:solidFill>
              </a:defRPr>
            </a:lvl9pPr>
          </a:lstStyle>
          <a:p/>
        </p:txBody>
      </p:sp>
      <p:sp>
        <p:nvSpPr>
          <p:cNvPr id="45" name="Google Shape;45;p6"/>
          <p:cNvSpPr txBox="1"/>
          <p:nvPr>
            <p:ph idx="3" type="subTitle"/>
          </p:nvPr>
        </p:nvSpPr>
        <p:spPr>
          <a:xfrm>
            <a:off x="906139" y="3553810"/>
            <a:ext cx="1522200" cy="946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solidFill>
                  <a:srgbClr val="000000"/>
                </a:solidFill>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46" name="Google Shape;46;p6"/>
          <p:cNvSpPr txBox="1"/>
          <p:nvPr>
            <p:ph idx="4" type="ctrTitle"/>
          </p:nvPr>
        </p:nvSpPr>
        <p:spPr>
          <a:xfrm rot="5400000">
            <a:off x="6685437" y="1646270"/>
            <a:ext cx="2913300" cy="4875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47" name="Google Shape;47;p6"/>
          <p:cNvSpPr txBox="1"/>
          <p:nvPr>
            <p:ph idx="5" type="ctrTitle"/>
          </p:nvPr>
        </p:nvSpPr>
        <p:spPr>
          <a:xfrm>
            <a:off x="2928557" y="2993035"/>
            <a:ext cx="17988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1800"/>
              <a:buNone/>
              <a:defRPr sz="1800">
                <a:solidFill>
                  <a:schemeClr val="lt1"/>
                </a:solidFill>
              </a:defRPr>
            </a:lvl2pPr>
            <a:lvl3pPr lvl="2" rtl="0">
              <a:spcBef>
                <a:spcPts val="0"/>
              </a:spcBef>
              <a:spcAft>
                <a:spcPts val="0"/>
              </a:spcAft>
              <a:buClr>
                <a:schemeClr val="lt1"/>
              </a:buClr>
              <a:buSzPts val="1800"/>
              <a:buNone/>
              <a:defRPr sz="1800">
                <a:solidFill>
                  <a:schemeClr val="lt1"/>
                </a:solidFill>
              </a:defRPr>
            </a:lvl3pPr>
            <a:lvl4pPr lvl="3" rtl="0">
              <a:spcBef>
                <a:spcPts val="0"/>
              </a:spcBef>
              <a:spcAft>
                <a:spcPts val="0"/>
              </a:spcAft>
              <a:buClr>
                <a:schemeClr val="lt1"/>
              </a:buClr>
              <a:buSzPts val="1800"/>
              <a:buNone/>
              <a:defRPr sz="1800">
                <a:solidFill>
                  <a:schemeClr val="lt1"/>
                </a:solidFill>
              </a:defRPr>
            </a:lvl4pPr>
            <a:lvl5pPr lvl="4" rtl="0">
              <a:spcBef>
                <a:spcPts val="0"/>
              </a:spcBef>
              <a:spcAft>
                <a:spcPts val="0"/>
              </a:spcAft>
              <a:buClr>
                <a:schemeClr val="lt1"/>
              </a:buClr>
              <a:buSzPts val="1800"/>
              <a:buNone/>
              <a:defRPr sz="1800">
                <a:solidFill>
                  <a:schemeClr val="lt1"/>
                </a:solidFill>
              </a:defRPr>
            </a:lvl5pPr>
            <a:lvl6pPr lvl="5" rtl="0">
              <a:spcBef>
                <a:spcPts val="0"/>
              </a:spcBef>
              <a:spcAft>
                <a:spcPts val="0"/>
              </a:spcAft>
              <a:buClr>
                <a:schemeClr val="lt1"/>
              </a:buClr>
              <a:buSzPts val="1800"/>
              <a:buNone/>
              <a:defRPr sz="1800">
                <a:solidFill>
                  <a:schemeClr val="lt1"/>
                </a:solidFill>
              </a:defRPr>
            </a:lvl6pPr>
            <a:lvl7pPr lvl="6" rtl="0">
              <a:spcBef>
                <a:spcPts val="0"/>
              </a:spcBef>
              <a:spcAft>
                <a:spcPts val="0"/>
              </a:spcAft>
              <a:buClr>
                <a:schemeClr val="lt1"/>
              </a:buClr>
              <a:buSzPts val="1800"/>
              <a:buNone/>
              <a:defRPr sz="1800">
                <a:solidFill>
                  <a:schemeClr val="lt1"/>
                </a:solidFill>
              </a:defRPr>
            </a:lvl7pPr>
            <a:lvl8pPr lvl="7" rtl="0">
              <a:spcBef>
                <a:spcPts val="0"/>
              </a:spcBef>
              <a:spcAft>
                <a:spcPts val="0"/>
              </a:spcAft>
              <a:buClr>
                <a:schemeClr val="lt1"/>
              </a:buClr>
              <a:buSzPts val="1800"/>
              <a:buNone/>
              <a:defRPr sz="1800">
                <a:solidFill>
                  <a:schemeClr val="lt1"/>
                </a:solidFill>
              </a:defRPr>
            </a:lvl8pPr>
            <a:lvl9pPr lvl="8" rtl="0">
              <a:spcBef>
                <a:spcPts val="0"/>
              </a:spcBef>
              <a:spcAft>
                <a:spcPts val="0"/>
              </a:spcAft>
              <a:buClr>
                <a:schemeClr val="lt1"/>
              </a:buClr>
              <a:buSzPts val="1800"/>
              <a:buNone/>
              <a:defRPr sz="1800">
                <a:solidFill>
                  <a:schemeClr val="lt1"/>
                </a:solidFill>
              </a:defRPr>
            </a:lvl9pPr>
          </a:lstStyle>
          <a:p/>
        </p:txBody>
      </p:sp>
      <p:sp>
        <p:nvSpPr>
          <p:cNvPr id="48" name="Google Shape;48;p6"/>
          <p:cNvSpPr txBox="1"/>
          <p:nvPr>
            <p:ph idx="6" type="subTitle"/>
          </p:nvPr>
        </p:nvSpPr>
        <p:spPr>
          <a:xfrm>
            <a:off x="2928550" y="3553810"/>
            <a:ext cx="1476300" cy="946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solidFill>
                  <a:srgbClr val="000000"/>
                </a:solidFill>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2">
  <p:cSld name="CUSTOM_14">
    <p:spTree>
      <p:nvGrpSpPr>
        <p:cNvPr id="49" name="Shape 49"/>
        <p:cNvGrpSpPr/>
        <p:nvPr/>
      </p:nvGrpSpPr>
      <p:grpSpPr>
        <a:xfrm>
          <a:off x="0" y="0"/>
          <a:ext cx="0" cy="0"/>
          <a:chOff x="0" y="0"/>
          <a:chExt cx="0" cy="0"/>
        </a:xfrm>
      </p:grpSpPr>
      <p:sp>
        <p:nvSpPr>
          <p:cNvPr id="50" name="Google Shape;50;p7"/>
          <p:cNvSpPr txBox="1"/>
          <p:nvPr>
            <p:ph type="ctrTitle"/>
          </p:nvPr>
        </p:nvSpPr>
        <p:spPr>
          <a:xfrm>
            <a:off x="5432000" y="710675"/>
            <a:ext cx="2888100" cy="20541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800"/>
              <a:buNone/>
              <a:defRPr/>
            </a:lvl1pPr>
            <a:lvl2pPr lvl="1" rtl="0" algn="r">
              <a:spcBef>
                <a:spcPts val="0"/>
              </a:spcBef>
              <a:spcAft>
                <a:spcPts val="0"/>
              </a:spcAft>
              <a:buClr>
                <a:srgbClr val="000000"/>
              </a:buClr>
              <a:buSzPts val="1600"/>
              <a:buNone/>
              <a:defRPr sz="1600">
                <a:solidFill>
                  <a:srgbClr val="000000"/>
                </a:solidFill>
              </a:defRPr>
            </a:lvl2pPr>
            <a:lvl3pPr lvl="2" rtl="0" algn="r">
              <a:spcBef>
                <a:spcPts val="0"/>
              </a:spcBef>
              <a:spcAft>
                <a:spcPts val="0"/>
              </a:spcAft>
              <a:buClr>
                <a:srgbClr val="000000"/>
              </a:buClr>
              <a:buSzPts val="1600"/>
              <a:buNone/>
              <a:defRPr sz="1600">
                <a:solidFill>
                  <a:srgbClr val="000000"/>
                </a:solidFill>
              </a:defRPr>
            </a:lvl3pPr>
            <a:lvl4pPr lvl="3" rtl="0" algn="r">
              <a:spcBef>
                <a:spcPts val="0"/>
              </a:spcBef>
              <a:spcAft>
                <a:spcPts val="0"/>
              </a:spcAft>
              <a:buClr>
                <a:srgbClr val="000000"/>
              </a:buClr>
              <a:buSzPts val="1600"/>
              <a:buNone/>
              <a:defRPr sz="1600">
                <a:solidFill>
                  <a:srgbClr val="000000"/>
                </a:solidFill>
              </a:defRPr>
            </a:lvl4pPr>
            <a:lvl5pPr lvl="4" rtl="0" algn="r">
              <a:spcBef>
                <a:spcPts val="0"/>
              </a:spcBef>
              <a:spcAft>
                <a:spcPts val="0"/>
              </a:spcAft>
              <a:buClr>
                <a:srgbClr val="000000"/>
              </a:buClr>
              <a:buSzPts val="1600"/>
              <a:buNone/>
              <a:defRPr sz="1600">
                <a:solidFill>
                  <a:srgbClr val="000000"/>
                </a:solidFill>
              </a:defRPr>
            </a:lvl5pPr>
            <a:lvl6pPr lvl="5" rtl="0" algn="r">
              <a:spcBef>
                <a:spcPts val="0"/>
              </a:spcBef>
              <a:spcAft>
                <a:spcPts val="0"/>
              </a:spcAft>
              <a:buClr>
                <a:srgbClr val="000000"/>
              </a:buClr>
              <a:buSzPts val="1600"/>
              <a:buNone/>
              <a:defRPr sz="1600">
                <a:solidFill>
                  <a:srgbClr val="000000"/>
                </a:solidFill>
              </a:defRPr>
            </a:lvl6pPr>
            <a:lvl7pPr lvl="6" rtl="0" algn="r">
              <a:spcBef>
                <a:spcPts val="0"/>
              </a:spcBef>
              <a:spcAft>
                <a:spcPts val="0"/>
              </a:spcAft>
              <a:buClr>
                <a:srgbClr val="000000"/>
              </a:buClr>
              <a:buSzPts val="1600"/>
              <a:buNone/>
              <a:defRPr sz="1600">
                <a:solidFill>
                  <a:srgbClr val="000000"/>
                </a:solidFill>
              </a:defRPr>
            </a:lvl7pPr>
            <a:lvl8pPr lvl="7" rtl="0" algn="r">
              <a:spcBef>
                <a:spcPts val="0"/>
              </a:spcBef>
              <a:spcAft>
                <a:spcPts val="0"/>
              </a:spcAft>
              <a:buClr>
                <a:srgbClr val="000000"/>
              </a:buClr>
              <a:buSzPts val="1600"/>
              <a:buNone/>
              <a:defRPr sz="1600">
                <a:solidFill>
                  <a:srgbClr val="000000"/>
                </a:solidFill>
              </a:defRPr>
            </a:lvl8pPr>
            <a:lvl9pPr lvl="8" rtl="0" algn="r">
              <a:spcBef>
                <a:spcPts val="0"/>
              </a:spcBef>
              <a:spcAft>
                <a:spcPts val="0"/>
              </a:spcAft>
              <a:buClr>
                <a:srgbClr val="000000"/>
              </a:buClr>
              <a:buSzPts val="1600"/>
              <a:buNone/>
              <a:defRPr sz="1600">
                <a:solidFill>
                  <a:srgbClr val="000000"/>
                </a:solidFill>
              </a:defRPr>
            </a:lvl9pPr>
          </a:lstStyle>
          <a:p/>
        </p:txBody>
      </p:sp>
      <p:sp>
        <p:nvSpPr>
          <p:cNvPr id="51" name="Google Shape;51;p7"/>
          <p:cNvSpPr txBox="1"/>
          <p:nvPr>
            <p:ph idx="1" type="subTitle"/>
          </p:nvPr>
        </p:nvSpPr>
        <p:spPr>
          <a:xfrm>
            <a:off x="5363550" y="2724625"/>
            <a:ext cx="2956500" cy="1784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200"/>
              <a:buNone/>
              <a:defRPr/>
            </a:lvl1pPr>
            <a:lvl2pPr lvl="1" rtl="0" algn="r">
              <a:lnSpc>
                <a:spcPct val="100000"/>
              </a:lnSpc>
              <a:spcBef>
                <a:spcPts val="0"/>
              </a:spcBef>
              <a:spcAft>
                <a:spcPts val="0"/>
              </a:spcAft>
              <a:buSzPts val="1200"/>
              <a:buNone/>
              <a:defRPr/>
            </a:lvl2pPr>
            <a:lvl3pPr lvl="2" rtl="0" algn="r">
              <a:lnSpc>
                <a:spcPct val="100000"/>
              </a:lnSpc>
              <a:spcBef>
                <a:spcPts val="0"/>
              </a:spcBef>
              <a:spcAft>
                <a:spcPts val="0"/>
              </a:spcAft>
              <a:buSzPts val="1200"/>
              <a:buNone/>
              <a:defRPr/>
            </a:lvl3pPr>
            <a:lvl4pPr lvl="3" rtl="0" algn="r">
              <a:lnSpc>
                <a:spcPct val="100000"/>
              </a:lnSpc>
              <a:spcBef>
                <a:spcPts val="0"/>
              </a:spcBef>
              <a:spcAft>
                <a:spcPts val="0"/>
              </a:spcAft>
              <a:buSzPts val="1200"/>
              <a:buNone/>
              <a:defRPr/>
            </a:lvl4pPr>
            <a:lvl5pPr lvl="4" rtl="0" algn="r">
              <a:lnSpc>
                <a:spcPct val="100000"/>
              </a:lnSpc>
              <a:spcBef>
                <a:spcPts val="0"/>
              </a:spcBef>
              <a:spcAft>
                <a:spcPts val="0"/>
              </a:spcAft>
              <a:buSzPts val="1200"/>
              <a:buNone/>
              <a:defRPr/>
            </a:lvl5pPr>
            <a:lvl6pPr lvl="5" rtl="0" algn="r">
              <a:lnSpc>
                <a:spcPct val="100000"/>
              </a:lnSpc>
              <a:spcBef>
                <a:spcPts val="0"/>
              </a:spcBef>
              <a:spcAft>
                <a:spcPts val="0"/>
              </a:spcAft>
              <a:buSzPts val="1200"/>
              <a:buNone/>
              <a:defRPr/>
            </a:lvl6pPr>
            <a:lvl7pPr lvl="6" rtl="0" algn="r">
              <a:lnSpc>
                <a:spcPct val="100000"/>
              </a:lnSpc>
              <a:spcBef>
                <a:spcPts val="0"/>
              </a:spcBef>
              <a:spcAft>
                <a:spcPts val="0"/>
              </a:spcAft>
              <a:buSzPts val="1200"/>
              <a:buNone/>
              <a:defRPr/>
            </a:lvl7pPr>
            <a:lvl8pPr lvl="7" rtl="0" algn="r">
              <a:lnSpc>
                <a:spcPct val="100000"/>
              </a:lnSpc>
              <a:spcBef>
                <a:spcPts val="0"/>
              </a:spcBef>
              <a:spcAft>
                <a:spcPts val="0"/>
              </a:spcAft>
              <a:buSzPts val="1200"/>
              <a:buNone/>
              <a:defRPr/>
            </a:lvl8pPr>
            <a:lvl9pPr lvl="8" rtl="0" algn="r">
              <a:lnSpc>
                <a:spcPct val="100000"/>
              </a:lnSpc>
              <a:spcBef>
                <a:spcPts val="0"/>
              </a:spcBef>
              <a:spcAft>
                <a:spcPts val="0"/>
              </a:spcAft>
              <a:buSzPts val="12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28">
    <p:spTree>
      <p:nvGrpSpPr>
        <p:cNvPr id="52" name="Shape 52"/>
        <p:cNvGrpSpPr/>
        <p:nvPr/>
      </p:nvGrpSpPr>
      <p:grpSpPr>
        <a:xfrm>
          <a:off x="0" y="0"/>
          <a:ext cx="0" cy="0"/>
          <a:chOff x="0" y="0"/>
          <a:chExt cx="0" cy="0"/>
        </a:xfrm>
      </p:grpSpPr>
      <p:sp>
        <p:nvSpPr>
          <p:cNvPr id="53" name="Google Shape;53;p8"/>
          <p:cNvSpPr txBox="1"/>
          <p:nvPr>
            <p:ph idx="1" type="subTitle"/>
          </p:nvPr>
        </p:nvSpPr>
        <p:spPr>
          <a:xfrm>
            <a:off x="915175" y="3380775"/>
            <a:ext cx="3960600" cy="6318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54" name="Google Shape;54;p8"/>
          <p:cNvSpPr txBox="1"/>
          <p:nvPr>
            <p:ph idx="2" type="subTitle"/>
          </p:nvPr>
        </p:nvSpPr>
        <p:spPr>
          <a:xfrm>
            <a:off x="915175" y="4004575"/>
            <a:ext cx="1821000" cy="213000"/>
          </a:xfrm>
          <a:prstGeom prst="rect">
            <a:avLst/>
          </a:prstGeom>
        </p:spPr>
        <p:txBody>
          <a:bodyPr anchorCtr="0" anchor="t" bIns="91425" lIns="91425" spcFirstLastPara="1" rIns="91425" wrap="square" tIns="91425">
            <a:noAutofit/>
          </a:bodyPr>
          <a:lstStyle>
            <a:lvl1pPr lvl="0" rtl="0">
              <a:spcBef>
                <a:spcPts val="0"/>
              </a:spcBef>
              <a:spcAft>
                <a:spcPts val="0"/>
              </a:spcAft>
              <a:buNone/>
              <a:defRPr b="1">
                <a:latin typeface="Livvic"/>
                <a:ea typeface="Livvic"/>
                <a:cs typeface="Livvic"/>
                <a:sym typeface="Livvic"/>
              </a:defRPr>
            </a:lvl1pPr>
            <a:lvl2pPr lvl="1" rtl="0">
              <a:spcBef>
                <a:spcPts val="1600"/>
              </a:spcBef>
              <a:spcAft>
                <a:spcPts val="0"/>
              </a:spcAft>
              <a:buNone/>
              <a:defRPr b="1">
                <a:latin typeface="Livvic"/>
                <a:ea typeface="Livvic"/>
                <a:cs typeface="Livvic"/>
                <a:sym typeface="Livvic"/>
              </a:defRPr>
            </a:lvl2pPr>
            <a:lvl3pPr lvl="2" rtl="0">
              <a:spcBef>
                <a:spcPts val="1600"/>
              </a:spcBef>
              <a:spcAft>
                <a:spcPts val="0"/>
              </a:spcAft>
              <a:buNone/>
              <a:defRPr b="1">
                <a:latin typeface="Livvic"/>
                <a:ea typeface="Livvic"/>
                <a:cs typeface="Livvic"/>
                <a:sym typeface="Livvic"/>
              </a:defRPr>
            </a:lvl3pPr>
            <a:lvl4pPr lvl="3" rtl="0">
              <a:spcBef>
                <a:spcPts val="1600"/>
              </a:spcBef>
              <a:spcAft>
                <a:spcPts val="0"/>
              </a:spcAft>
              <a:buNone/>
              <a:defRPr b="1">
                <a:latin typeface="Livvic"/>
                <a:ea typeface="Livvic"/>
                <a:cs typeface="Livvic"/>
                <a:sym typeface="Livvic"/>
              </a:defRPr>
            </a:lvl4pPr>
            <a:lvl5pPr lvl="4" rtl="0">
              <a:spcBef>
                <a:spcPts val="1600"/>
              </a:spcBef>
              <a:spcAft>
                <a:spcPts val="0"/>
              </a:spcAft>
              <a:buNone/>
              <a:defRPr b="1">
                <a:latin typeface="Livvic"/>
                <a:ea typeface="Livvic"/>
                <a:cs typeface="Livvic"/>
                <a:sym typeface="Livvic"/>
              </a:defRPr>
            </a:lvl5pPr>
            <a:lvl6pPr lvl="5" rtl="0">
              <a:spcBef>
                <a:spcPts val="1600"/>
              </a:spcBef>
              <a:spcAft>
                <a:spcPts val="0"/>
              </a:spcAft>
              <a:buNone/>
              <a:defRPr b="1">
                <a:latin typeface="Livvic"/>
                <a:ea typeface="Livvic"/>
                <a:cs typeface="Livvic"/>
                <a:sym typeface="Livvic"/>
              </a:defRPr>
            </a:lvl6pPr>
            <a:lvl7pPr lvl="6" rtl="0">
              <a:spcBef>
                <a:spcPts val="1600"/>
              </a:spcBef>
              <a:spcAft>
                <a:spcPts val="0"/>
              </a:spcAft>
              <a:buNone/>
              <a:defRPr b="1">
                <a:latin typeface="Livvic"/>
                <a:ea typeface="Livvic"/>
                <a:cs typeface="Livvic"/>
                <a:sym typeface="Livvic"/>
              </a:defRPr>
            </a:lvl7pPr>
            <a:lvl8pPr lvl="7" rtl="0">
              <a:spcBef>
                <a:spcPts val="1600"/>
              </a:spcBef>
              <a:spcAft>
                <a:spcPts val="0"/>
              </a:spcAft>
              <a:buNone/>
              <a:defRPr b="1">
                <a:latin typeface="Livvic"/>
                <a:ea typeface="Livvic"/>
                <a:cs typeface="Livvic"/>
                <a:sym typeface="Livvic"/>
              </a:defRPr>
            </a:lvl8pPr>
            <a:lvl9pPr lvl="8" rtl="0">
              <a:spcBef>
                <a:spcPts val="1600"/>
              </a:spcBef>
              <a:spcAft>
                <a:spcPts val="1600"/>
              </a:spcAft>
              <a:buNone/>
              <a:defRPr b="1">
                <a:latin typeface="Livvic"/>
                <a:ea typeface="Livvic"/>
                <a:cs typeface="Livvic"/>
                <a:sym typeface="Livvic"/>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3">
  <p:cSld name="CUSTOM_16">
    <p:spTree>
      <p:nvGrpSpPr>
        <p:cNvPr id="55" name="Shape 55"/>
        <p:cNvGrpSpPr/>
        <p:nvPr/>
      </p:nvGrpSpPr>
      <p:grpSpPr>
        <a:xfrm>
          <a:off x="0" y="0"/>
          <a:ext cx="0" cy="0"/>
          <a:chOff x="0" y="0"/>
          <a:chExt cx="0" cy="0"/>
        </a:xfrm>
      </p:grpSpPr>
      <p:sp>
        <p:nvSpPr>
          <p:cNvPr id="56" name="Google Shape;56;p9"/>
          <p:cNvSpPr txBox="1"/>
          <p:nvPr>
            <p:ph idx="1" type="subTitle"/>
          </p:nvPr>
        </p:nvSpPr>
        <p:spPr>
          <a:xfrm>
            <a:off x="2117847" y="3380460"/>
            <a:ext cx="2951400" cy="2952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0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57" name="Google Shape;57;p9"/>
          <p:cNvSpPr txBox="1"/>
          <p:nvPr>
            <p:ph type="ctrTitle"/>
          </p:nvPr>
        </p:nvSpPr>
        <p:spPr>
          <a:xfrm rot="-5400000">
            <a:off x="-343101" y="1759150"/>
            <a:ext cx="2888100" cy="8979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800"/>
              <a:buNone/>
              <a:defRPr/>
            </a:lvl1pPr>
            <a:lvl2pPr lvl="1" rtl="0" algn="r">
              <a:spcBef>
                <a:spcPts val="0"/>
              </a:spcBef>
              <a:spcAft>
                <a:spcPts val="0"/>
              </a:spcAft>
              <a:buClr>
                <a:srgbClr val="000000"/>
              </a:buClr>
              <a:buSzPts val="1600"/>
              <a:buNone/>
              <a:defRPr sz="1600">
                <a:solidFill>
                  <a:srgbClr val="000000"/>
                </a:solidFill>
              </a:defRPr>
            </a:lvl2pPr>
            <a:lvl3pPr lvl="2" rtl="0" algn="r">
              <a:spcBef>
                <a:spcPts val="0"/>
              </a:spcBef>
              <a:spcAft>
                <a:spcPts val="0"/>
              </a:spcAft>
              <a:buClr>
                <a:srgbClr val="000000"/>
              </a:buClr>
              <a:buSzPts val="1600"/>
              <a:buNone/>
              <a:defRPr sz="1600">
                <a:solidFill>
                  <a:srgbClr val="000000"/>
                </a:solidFill>
              </a:defRPr>
            </a:lvl3pPr>
            <a:lvl4pPr lvl="3" rtl="0" algn="r">
              <a:spcBef>
                <a:spcPts val="0"/>
              </a:spcBef>
              <a:spcAft>
                <a:spcPts val="0"/>
              </a:spcAft>
              <a:buClr>
                <a:srgbClr val="000000"/>
              </a:buClr>
              <a:buSzPts val="1600"/>
              <a:buNone/>
              <a:defRPr sz="1600">
                <a:solidFill>
                  <a:srgbClr val="000000"/>
                </a:solidFill>
              </a:defRPr>
            </a:lvl4pPr>
            <a:lvl5pPr lvl="4" rtl="0" algn="r">
              <a:spcBef>
                <a:spcPts val="0"/>
              </a:spcBef>
              <a:spcAft>
                <a:spcPts val="0"/>
              </a:spcAft>
              <a:buClr>
                <a:srgbClr val="000000"/>
              </a:buClr>
              <a:buSzPts val="1600"/>
              <a:buNone/>
              <a:defRPr sz="1600">
                <a:solidFill>
                  <a:srgbClr val="000000"/>
                </a:solidFill>
              </a:defRPr>
            </a:lvl5pPr>
            <a:lvl6pPr lvl="5" rtl="0" algn="r">
              <a:spcBef>
                <a:spcPts val="0"/>
              </a:spcBef>
              <a:spcAft>
                <a:spcPts val="0"/>
              </a:spcAft>
              <a:buClr>
                <a:srgbClr val="000000"/>
              </a:buClr>
              <a:buSzPts val="1600"/>
              <a:buNone/>
              <a:defRPr sz="1600">
                <a:solidFill>
                  <a:srgbClr val="000000"/>
                </a:solidFill>
              </a:defRPr>
            </a:lvl6pPr>
            <a:lvl7pPr lvl="6" rtl="0" algn="r">
              <a:spcBef>
                <a:spcPts val="0"/>
              </a:spcBef>
              <a:spcAft>
                <a:spcPts val="0"/>
              </a:spcAft>
              <a:buClr>
                <a:srgbClr val="000000"/>
              </a:buClr>
              <a:buSzPts val="1600"/>
              <a:buNone/>
              <a:defRPr sz="1600">
                <a:solidFill>
                  <a:srgbClr val="000000"/>
                </a:solidFill>
              </a:defRPr>
            </a:lvl7pPr>
            <a:lvl8pPr lvl="7" rtl="0" algn="r">
              <a:spcBef>
                <a:spcPts val="0"/>
              </a:spcBef>
              <a:spcAft>
                <a:spcPts val="0"/>
              </a:spcAft>
              <a:buClr>
                <a:srgbClr val="000000"/>
              </a:buClr>
              <a:buSzPts val="1600"/>
              <a:buNone/>
              <a:defRPr sz="1600">
                <a:solidFill>
                  <a:srgbClr val="000000"/>
                </a:solidFill>
              </a:defRPr>
            </a:lvl8pPr>
            <a:lvl9pPr lvl="8" rtl="0" algn="r">
              <a:spcBef>
                <a:spcPts val="0"/>
              </a:spcBef>
              <a:spcAft>
                <a:spcPts val="0"/>
              </a:spcAft>
              <a:buClr>
                <a:srgbClr val="000000"/>
              </a:buClr>
              <a:buSzPts val="1600"/>
              <a:buNone/>
              <a:defRPr sz="1600">
                <a:solidFill>
                  <a:srgbClr val="000000"/>
                </a:solidFil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4">
  <p:cSld name="CUSTOM_16_1">
    <p:spTree>
      <p:nvGrpSpPr>
        <p:cNvPr id="58" name="Shape 58"/>
        <p:cNvGrpSpPr/>
        <p:nvPr/>
      </p:nvGrpSpPr>
      <p:grpSpPr>
        <a:xfrm>
          <a:off x="0" y="0"/>
          <a:ext cx="0" cy="0"/>
          <a:chOff x="0" y="0"/>
          <a:chExt cx="0" cy="0"/>
        </a:xfrm>
      </p:grpSpPr>
      <p:sp>
        <p:nvSpPr>
          <p:cNvPr id="59" name="Google Shape;59;p10"/>
          <p:cNvSpPr txBox="1"/>
          <p:nvPr>
            <p:ph idx="1" type="subTitle"/>
          </p:nvPr>
        </p:nvSpPr>
        <p:spPr>
          <a:xfrm flipH="1">
            <a:off x="4189625" y="3380460"/>
            <a:ext cx="2951400" cy="2952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0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60" name="Google Shape;60;p10"/>
          <p:cNvSpPr txBox="1"/>
          <p:nvPr>
            <p:ph type="ctrTitle"/>
          </p:nvPr>
        </p:nvSpPr>
        <p:spPr>
          <a:xfrm rot="5400000">
            <a:off x="6612409" y="1752564"/>
            <a:ext cx="2888100" cy="897900"/>
          </a:xfrm>
          <a:prstGeom prst="rect">
            <a:avLst/>
          </a:prstGeom>
        </p:spPr>
        <p:txBody>
          <a:bodyPr anchorCtr="0" anchor="b"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Clr>
                <a:srgbClr val="000000"/>
              </a:buClr>
              <a:buSzPts val="1600"/>
              <a:buNone/>
              <a:defRPr sz="1600">
                <a:solidFill>
                  <a:srgbClr val="000000"/>
                </a:solidFill>
              </a:defRPr>
            </a:lvl2pPr>
            <a:lvl3pPr lvl="2" rtl="0">
              <a:spcBef>
                <a:spcPts val="0"/>
              </a:spcBef>
              <a:spcAft>
                <a:spcPts val="0"/>
              </a:spcAft>
              <a:buClr>
                <a:srgbClr val="000000"/>
              </a:buClr>
              <a:buSzPts val="1600"/>
              <a:buNone/>
              <a:defRPr sz="1600">
                <a:solidFill>
                  <a:srgbClr val="000000"/>
                </a:solidFill>
              </a:defRPr>
            </a:lvl3pPr>
            <a:lvl4pPr lvl="3" rtl="0">
              <a:spcBef>
                <a:spcPts val="0"/>
              </a:spcBef>
              <a:spcAft>
                <a:spcPts val="0"/>
              </a:spcAft>
              <a:buClr>
                <a:srgbClr val="000000"/>
              </a:buClr>
              <a:buSzPts val="1600"/>
              <a:buNone/>
              <a:defRPr sz="1600">
                <a:solidFill>
                  <a:srgbClr val="000000"/>
                </a:solidFill>
              </a:defRPr>
            </a:lvl4pPr>
            <a:lvl5pPr lvl="4" rtl="0">
              <a:spcBef>
                <a:spcPts val="0"/>
              </a:spcBef>
              <a:spcAft>
                <a:spcPts val="0"/>
              </a:spcAft>
              <a:buClr>
                <a:srgbClr val="000000"/>
              </a:buClr>
              <a:buSzPts val="1600"/>
              <a:buNone/>
              <a:defRPr sz="1600">
                <a:solidFill>
                  <a:srgbClr val="000000"/>
                </a:solidFill>
              </a:defRPr>
            </a:lvl5pPr>
            <a:lvl6pPr lvl="5" rtl="0">
              <a:spcBef>
                <a:spcPts val="0"/>
              </a:spcBef>
              <a:spcAft>
                <a:spcPts val="0"/>
              </a:spcAft>
              <a:buClr>
                <a:srgbClr val="000000"/>
              </a:buClr>
              <a:buSzPts val="1600"/>
              <a:buNone/>
              <a:defRPr sz="1600">
                <a:solidFill>
                  <a:srgbClr val="000000"/>
                </a:solidFill>
              </a:defRPr>
            </a:lvl6pPr>
            <a:lvl7pPr lvl="6" rtl="0">
              <a:spcBef>
                <a:spcPts val="0"/>
              </a:spcBef>
              <a:spcAft>
                <a:spcPts val="0"/>
              </a:spcAft>
              <a:buClr>
                <a:srgbClr val="000000"/>
              </a:buClr>
              <a:buSzPts val="1600"/>
              <a:buNone/>
              <a:defRPr sz="1600">
                <a:solidFill>
                  <a:srgbClr val="000000"/>
                </a:solidFill>
              </a:defRPr>
            </a:lvl7pPr>
            <a:lvl8pPr lvl="7" rtl="0">
              <a:spcBef>
                <a:spcPts val="0"/>
              </a:spcBef>
              <a:spcAft>
                <a:spcPts val="0"/>
              </a:spcAft>
              <a:buClr>
                <a:srgbClr val="000000"/>
              </a:buClr>
              <a:buSzPts val="1600"/>
              <a:buNone/>
              <a:defRPr sz="1600">
                <a:solidFill>
                  <a:srgbClr val="000000"/>
                </a:solidFill>
              </a:defRPr>
            </a:lvl8pPr>
            <a:lvl9pPr lvl="8" rtl="0">
              <a:spcBef>
                <a:spcPts val="0"/>
              </a:spcBef>
              <a:spcAft>
                <a:spcPts val="0"/>
              </a:spcAft>
              <a:buClr>
                <a:srgbClr val="000000"/>
              </a:buClr>
              <a:buSzPts val="1600"/>
              <a:buNone/>
              <a:defRPr sz="1600">
                <a:solidFill>
                  <a:srgbClr val="000000"/>
                </a:solidFil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21"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Font typeface="Livvic"/>
              <a:buNone/>
              <a:defRPr b="1" sz="2800">
                <a:solidFill>
                  <a:schemeClr val="dk1"/>
                </a:solidFill>
                <a:latin typeface="Livvic"/>
                <a:ea typeface="Livvic"/>
                <a:cs typeface="Livvic"/>
                <a:sym typeface="Livvic"/>
              </a:defRPr>
            </a:lvl1pPr>
            <a:lvl2pPr lvl="1" rtl="0">
              <a:spcBef>
                <a:spcPts val="0"/>
              </a:spcBef>
              <a:spcAft>
                <a:spcPts val="0"/>
              </a:spcAft>
              <a:buClr>
                <a:schemeClr val="dk1"/>
              </a:buClr>
              <a:buSzPts val="2800"/>
              <a:buFont typeface="Livvic"/>
              <a:buNone/>
              <a:defRPr b="1" sz="2800">
                <a:solidFill>
                  <a:schemeClr val="dk1"/>
                </a:solidFill>
                <a:latin typeface="Livvic"/>
                <a:ea typeface="Livvic"/>
                <a:cs typeface="Livvic"/>
                <a:sym typeface="Livvic"/>
              </a:defRPr>
            </a:lvl2pPr>
            <a:lvl3pPr lvl="2" rtl="0">
              <a:spcBef>
                <a:spcPts val="0"/>
              </a:spcBef>
              <a:spcAft>
                <a:spcPts val="0"/>
              </a:spcAft>
              <a:buClr>
                <a:schemeClr val="dk1"/>
              </a:buClr>
              <a:buSzPts val="2800"/>
              <a:buFont typeface="Livvic"/>
              <a:buNone/>
              <a:defRPr b="1" sz="2800">
                <a:solidFill>
                  <a:schemeClr val="dk1"/>
                </a:solidFill>
                <a:latin typeface="Livvic"/>
                <a:ea typeface="Livvic"/>
                <a:cs typeface="Livvic"/>
                <a:sym typeface="Livvic"/>
              </a:defRPr>
            </a:lvl3pPr>
            <a:lvl4pPr lvl="3" rtl="0">
              <a:spcBef>
                <a:spcPts val="0"/>
              </a:spcBef>
              <a:spcAft>
                <a:spcPts val="0"/>
              </a:spcAft>
              <a:buClr>
                <a:schemeClr val="dk1"/>
              </a:buClr>
              <a:buSzPts val="2800"/>
              <a:buFont typeface="Livvic"/>
              <a:buNone/>
              <a:defRPr b="1" sz="2800">
                <a:solidFill>
                  <a:schemeClr val="dk1"/>
                </a:solidFill>
                <a:latin typeface="Livvic"/>
                <a:ea typeface="Livvic"/>
                <a:cs typeface="Livvic"/>
                <a:sym typeface="Livvic"/>
              </a:defRPr>
            </a:lvl4pPr>
            <a:lvl5pPr lvl="4" rtl="0">
              <a:spcBef>
                <a:spcPts val="0"/>
              </a:spcBef>
              <a:spcAft>
                <a:spcPts val="0"/>
              </a:spcAft>
              <a:buClr>
                <a:schemeClr val="dk1"/>
              </a:buClr>
              <a:buSzPts val="2800"/>
              <a:buFont typeface="Livvic"/>
              <a:buNone/>
              <a:defRPr b="1" sz="2800">
                <a:solidFill>
                  <a:schemeClr val="dk1"/>
                </a:solidFill>
                <a:latin typeface="Livvic"/>
                <a:ea typeface="Livvic"/>
                <a:cs typeface="Livvic"/>
                <a:sym typeface="Livvic"/>
              </a:defRPr>
            </a:lvl5pPr>
            <a:lvl6pPr lvl="5" rtl="0">
              <a:spcBef>
                <a:spcPts val="0"/>
              </a:spcBef>
              <a:spcAft>
                <a:spcPts val="0"/>
              </a:spcAft>
              <a:buClr>
                <a:schemeClr val="dk1"/>
              </a:buClr>
              <a:buSzPts val="2800"/>
              <a:buFont typeface="Livvic"/>
              <a:buNone/>
              <a:defRPr b="1" sz="2800">
                <a:solidFill>
                  <a:schemeClr val="dk1"/>
                </a:solidFill>
                <a:latin typeface="Livvic"/>
                <a:ea typeface="Livvic"/>
                <a:cs typeface="Livvic"/>
                <a:sym typeface="Livvic"/>
              </a:defRPr>
            </a:lvl6pPr>
            <a:lvl7pPr lvl="6" rtl="0">
              <a:spcBef>
                <a:spcPts val="0"/>
              </a:spcBef>
              <a:spcAft>
                <a:spcPts val="0"/>
              </a:spcAft>
              <a:buClr>
                <a:schemeClr val="dk1"/>
              </a:buClr>
              <a:buSzPts val="2800"/>
              <a:buFont typeface="Livvic"/>
              <a:buNone/>
              <a:defRPr b="1" sz="2800">
                <a:solidFill>
                  <a:schemeClr val="dk1"/>
                </a:solidFill>
                <a:latin typeface="Livvic"/>
                <a:ea typeface="Livvic"/>
                <a:cs typeface="Livvic"/>
                <a:sym typeface="Livvic"/>
              </a:defRPr>
            </a:lvl7pPr>
            <a:lvl8pPr lvl="7" rtl="0">
              <a:spcBef>
                <a:spcPts val="0"/>
              </a:spcBef>
              <a:spcAft>
                <a:spcPts val="0"/>
              </a:spcAft>
              <a:buClr>
                <a:schemeClr val="dk1"/>
              </a:buClr>
              <a:buSzPts val="2800"/>
              <a:buFont typeface="Livvic"/>
              <a:buNone/>
              <a:defRPr b="1" sz="2800">
                <a:solidFill>
                  <a:schemeClr val="dk1"/>
                </a:solidFill>
                <a:latin typeface="Livvic"/>
                <a:ea typeface="Livvic"/>
                <a:cs typeface="Livvic"/>
                <a:sym typeface="Livvic"/>
              </a:defRPr>
            </a:lvl8pPr>
            <a:lvl9pPr lvl="8" rtl="0">
              <a:spcBef>
                <a:spcPts val="0"/>
              </a:spcBef>
              <a:spcAft>
                <a:spcPts val="0"/>
              </a:spcAft>
              <a:buClr>
                <a:schemeClr val="dk1"/>
              </a:buClr>
              <a:buSzPts val="2800"/>
              <a:buFont typeface="Livvic"/>
              <a:buNone/>
              <a:defRPr b="1" sz="2800">
                <a:solidFill>
                  <a:schemeClr val="dk1"/>
                </a:solidFill>
                <a:latin typeface="Livvic"/>
                <a:ea typeface="Livvic"/>
                <a:cs typeface="Livvic"/>
                <a:sym typeface="Livvic"/>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04800" lvl="0" marL="457200" rtl="0">
              <a:lnSpc>
                <a:spcPct val="115000"/>
              </a:lnSpc>
              <a:spcBef>
                <a:spcPts val="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1pPr>
            <a:lvl2pPr indent="-304800" lvl="1" marL="9144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2pPr>
            <a:lvl3pPr indent="-304800" lvl="2" marL="13716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3pPr>
            <a:lvl4pPr indent="-304800" lvl="3" marL="18288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4pPr>
            <a:lvl5pPr indent="-304800" lvl="4" marL="22860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5pPr>
            <a:lvl6pPr indent="-304800" lvl="5" marL="27432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6pPr>
            <a:lvl7pPr indent="-304800" lvl="6" marL="32004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7pPr>
            <a:lvl8pPr indent="-304800" lvl="7" marL="36576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8pPr>
            <a:lvl9pPr indent="-304800" lvl="8" marL="4114800" rtl="0">
              <a:lnSpc>
                <a:spcPct val="115000"/>
              </a:lnSpc>
              <a:spcBef>
                <a:spcPts val="1600"/>
              </a:spcBef>
              <a:spcAft>
                <a:spcPts val="160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hyperlink" Target="https://unphayzed.com/product-category/scrambler/" TargetMode="External"/><Relationship Id="rId4" Type="http://schemas.openxmlformats.org/officeDocument/2006/relationships/hyperlink" Target="https://www.onshape.com/en/"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1.xml"/><Relationship Id="rId3" Type="http://schemas.openxmlformats.org/officeDocument/2006/relationships/image" Target="../media/image8.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xml"/><Relationship Id="rId3" Type="http://schemas.openxmlformats.org/officeDocument/2006/relationships/image" Target="../media/image2.jp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8" name="Shape 118"/>
        <p:cNvGrpSpPr/>
        <p:nvPr/>
      </p:nvGrpSpPr>
      <p:grpSpPr>
        <a:xfrm>
          <a:off x="0" y="0"/>
          <a:ext cx="0" cy="0"/>
          <a:chOff x="0" y="0"/>
          <a:chExt cx="0" cy="0"/>
        </a:xfrm>
      </p:grpSpPr>
      <p:pic>
        <p:nvPicPr>
          <p:cNvPr id="119" name="Google Shape;119;p22"/>
          <p:cNvPicPr preferRelativeResize="0"/>
          <p:nvPr/>
        </p:nvPicPr>
        <p:blipFill rotWithShape="1">
          <a:blip r:embed="rId3">
            <a:alphaModFix/>
          </a:blip>
          <a:srcRect b="0" l="13431" r="35979" t="0"/>
          <a:stretch/>
        </p:blipFill>
        <p:spPr>
          <a:xfrm>
            <a:off x="3940124" y="0"/>
            <a:ext cx="5203875" cy="5143500"/>
          </a:xfrm>
          <a:prstGeom prst="rect">
            <a:avLst/>
          </a:prstGeom>
          <a:noFill/>
          <a:ln>
            <a:noFill/>
          </a:ln>
        </p:spPr>
      </p:pic>
      <p:sp>
        <p:nvSpPr>
          <p:cNvPr id="120" name="Google Shape;120;p22"/>
          <p:cNvSpPr/>
          <p:nvPr/>
        </p:nvSpPr>
        <p:spPr>
          <a:xfrm rot="5400000">
            <a:off x="1133550" y="414025"/>
            <a:ext cx="3358800" cy="4366800"/>
          </a:xfrm>
          <a:prstGeom prst="rect">
            <a:avLst/>
          </a:prstGeom>
          <a:solidFill>
            <a:schemeClr val="accent1">
              <a:alpha val="861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22"/>
          <p:cNvSpPr txBox="1"/>
          <p:nvPr>
            <p:ph idx="1" type="subTitle"/>
          </p:nvPr>
        </p:nvSpPr>
        <p:spPr>
          <a:xfrm>
            <a:off x="843075" y="3324525"/>
            <a:ext cx="3217200" cy="717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500">
                <a:solidFill>
                  <a:schemeClr val="lt1"/>
                </a:solidFill>
              </a:rPr>
              <a:t>Georgia Tech Event Workshop Series 2024-25</a:t>
            </a:r>
            <a:endParaRPr sz="1500">
              <a:solidFill>
                <a:schemeClr val="lt1"/>
              </a:solidFill>
            </a:endParaRPr>
          </a:p>
        </p:txBody>
      </p:sp>
      <p:sp>
        <p:nvSpPr>
          <p:cNvPr id="122" name="Google Shape;122;p22"/>
          <p:cNvSpPr txBox="1"/>
          <p:nvPr>
            <p:ph type="ctrTitle"/>
          </p:nvPr>
        </p:nvSpPr>
        <p:spPr>
          <a:xfrm>
            <a:off x="762175" y="1451125"/>
            <a:ext cx="4592400" cy="923400"/>
          </a:xfrm>
          <a:prstGeom prst="rect">
            <a:avLst/>
          </a:prstGeom>
        </p:spPr>
        <p:txBody>
          <a:bodyPr anchorCtr="0" anchor="b" bIns="91425" lIns="91425" spcFirstLastPara="1" rIns="91425" wrap="square" tIns="91425">
            <a:spAutoFit/>
          </a:bodyPr>
          <a:lstStyle/>
          <a:p>
            <a:pPr indent="0" lvl="0" marL="0" rtl="0" algn="l">
              <a:spcBef>
                <a:spcPts val="0"/>
              </a:spcBef>
              <a:spcAft>
                <a:spcPts val="0"/>
              </a:spcAft>
              <a:buNone/>
            </a:pPr>
            <a:r>
              <a:rPr lang="en">
                <a:solidFill>
                  <a:schemeClr val="lt1"/>
                </a:solidFill>
              </a:rPr>
              <a:t>Scrambler</a:t>
            </a:r>
            <a:endParaRPr>
              <a:solidFill>
                <a:schemeClr val="lt1"/>
              </a:solidFill>
              <a:latin typeface="Livvic"/>
              <a:ea typeface="Livvic"/>
              <a:cs typeface="Livvic"/>
              <a:sym typeface="Livvic"/>
            </a:endParaRPr>
          </a:p>
        </p:txBody>
      </p:sp>
      <p:pic>
        <p:nvPicPr>
          <p:cNvPr id="123" name="Google Shape;123;p22"/>
          <p:cNvPicPr preferRelativeResize="0"/>
          <p:nvPr/>
        </p:nvPicPr>
        <p:blipFill>
          <a:blip r:embed="rId4">
            <a:alphaModFix/>
          </a:blip>
          <a:stretch>
            <a:fillRect/>
          </a:stretch>
        </p:blipFill>
        <p:spPr>
          <a:xfrm>
            <a:off x="7129200" y="185150"/>
            <a:ext cx="1782300" cy="1782300"/>
          </a:xfrm>
          <a:prstGeom prst="ellipse">
            <a:avLst/>
          </a:prstGeom>
          <a:noFill/>
          <a:ln cap="flat" cmpd="sng" w="28575">
            <a:solidFill>
              <a:schemeClr val="accent4"/>
            </a:solidFill>
            <a:prstDash val="solid"/>
            <a:round/>
            <a:headEnd len="sm" w="sm" type="none"/>
            <a:tailEnd len="sm" w="sm" type="none"/>
          </a:ln>
        </p:spPr>
      </p:pic>
      <p:sp>
        <p:nvSpPr>
          <p:cNvPr id="124" name="Google Shape;124;p22"/>
          <p:cNvSpPr txBox="1"/>
          <p:nvPr>
            <p:ph type="ctrTitle"/>
          </p:nvPr>
        </p:nvSpPr>
        <p:spPr>
          <a:xfrm>
            <a:off x="843075" y="2557025"/>
            <a:ext cx="4592400" cy="585000"/>
          </a:xfrm>
          <a:prstGeom prst="rect">
            <a:avLst/>
          </a:prstGeom>
        </p:spPr>
        <p:txBody>
          <a:bodyPr anchorCtr="0" anchor="b" bIns="91425" lIns="91425" spcFirstLastPara="1" rIns="91425" wrap="square" tIns="91425">
            <a:spAutoFit/>
          </a:bodyPr>
          <a:lstStyle/>
          <a:p>
            <a:pPr indent="0" lvl="0" marL="0" rtl="0" algn="l">
              <a:spcBef>
                <a:spcPts val="0"/>
              </a:spcBef>
              <a:spcAft>
                <a:spcPts val="0"/>
              </a:spcAft>
              <a:buNone/>
            </a:pPr>
            <a:r>
              <a:rPr lang="en" sz="2600">
                <a:solidFill>
                  <a:srgbClr val="EFD67E"/>
                </a:solidFill>
              </a:rPr>
              <a:t>Division B</a:t>
            </a:r>
            <a:endParaRPr sz="2600">
              <a:solidFill>
                <a:srgbClr val="EFD67E"/>
              </a:solidFill>
              <a:latin typeface="Livvic"/>
              <a:ea typeface="Livvic"/>
              <a:cs typeface="Livvic"/>
              <a:sym typeface="Livvic"/>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31"/>
          <p:cNvSpPr/>
          <p:nvPr/>
        </p:nvSpPr>
        <p:spPr>
          <a:xfrm flipH="1">
            <a:off x="-100" y="0"/>
            <a:ext cx="4568700" cy="669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31"/>
          <p:cNvSpPr/>
          <p:nvPr/>
        </p:nvSpPr>
        <p:spPr>
          <a:xfrm>
            <a:off x="4575300" y="1609250"/>
            <a:ext cx="4568700" cy="2227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31"/>
          <p:cNvSpPr txBox="1"/>
          <p:nvPr>
            <p:ph type="ctrTitle"/>
          </p:nvPr>
        </p:nvSpPr>
        <p:spPr>
          <a:xfrm>
            <a:off x="1043900" y="1768850"/>
            <a:ext cx="2480700" cy="1759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200" u="sng">
                <a:solidFill>
                  <a:schemeClr val="hlink"/>
                </a:solidFill>
                <a:hlinkClick r:id="rId3"/>
              </a:rPr>
              <a:t>Unphayzed Kit</a:t>
            </a:r>
            <a:endParaRPr sz="2200"/>
          </a:p>
          <a:p>
            <a:pPr indent="0" lvl="0" marL="0" rtl="0" algn="ctr">
              <a:spcBef>
                <a:spcPts val="0"/>
              </a:spcBef>
              <a:spcAft>
                <a:spcPts val="0"/>
              </a:spcAft>
              <a:buNone/>
            </a:pPr>
            <a:r>
              <a:t/>
            </a:r>
            <a:endParaRPr sz="2200"/>
          </a:p>
          <a:p>
            <a:pPr indent="0" lvl="0" marL="0" rtl="0" algn="ctr">
              <a:spcBef>
                <a:spcPts val="0"/>
              </a:spcBef>
              <a:spcAft>
                <a:spcPts val="0"/>
              </a:spcAft>
              <a:buNone/>
            </a:pPr>
            <a:r>
              <a:rPr lang="en" sz="1400"/>
              <a:t>Website to buy and watch tutorials on how to build the Champion’s Kit by Unphayzed.</a:t>
            </a:r>
            <a:endParaRPr sz="1400"/>
          </a:p>
        </p:txBody>
      </p:sp>
      <p:sp>
        <p:nvSpPr>
          <p:cNvPr id="201" name="Google Shape;201;p31"/>
          <p:cNvSpPr txBox="1"/>
          <p:nvPr>
            <p:ph type="ctrTitle"/>
          </p:nvPr>
        </p:nvSpPr>
        <p:spPr>
          <a:xfrm>
            <a:off x="454100" y="12450"/>
            <a:ext cx="3660300" cy="644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600">
                <a:solidFill>
                  <a:schemeClr val="lt1"/>
                </a:solidFill>
              </a:rPr>
              <a:t>Additional Resources</a:t>
            </a:r>
            <a:endParaRPr sz="2600">
              <a:solidFill>
                <a:schemeClr val="lt1"/>
              </a:solidFill>
            </a:endParaRPr>
          </a:p>
        </p:txBody>
      </p:sp>
      <p:sp>
        <p:nvSpPr>
          <p:cNvPr id="202" name="Google Shape;202;p31"/>
          <p:cNvSpPr txBox="1"/>
          <p:nvPr>
            <p:ph type="ctrTitle"/>
          </p:nvPr>
        </p:nvSpPr>
        <p:spPr>
          <a:xfrm>
            <a:off x="5424000" y="1866975"/>
            <a:ext cx="2871300" cy="152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200" u="sng">
                <a:solidFill>
                  <a:schemeClr val="lt1"/>
                </a:solidFill>
                <a:hlinkClick r:id="rId4">
                  <a:extLst>
                    <a:ext uri="{A12FA001-AC4F-418D-AE19-62706E023703}">
                      <ahyp:hlinkClr val="tx"/>
                    </a:ext>
                  </a:extLst>
                </a:hlinkClick>
              </a:rPr>
              <a:t>OnShape</a:t>
            </a:r>
            <a:endParaRPr sz="2200">
              <a:solidFill>
                <a:schemeClr val="lt1"/>
              </a:solidFill>
            </a:endParaRPr>
          </a:p>
          <a:p>
            <a:pPr indent="0" lvl="0" marL="0" rtl="0" algn="ctr">
              <a:spcBef>
                <a:spcPts val="0"/>
              </a:spcBef>
              <a:spcAft>
                <a:spcPts val="0"/>
              </a:spcAft>
              <a:buNone/>
            </a:pPr>
            <a:r>
              <a:t/>
            </a:r>
            <a:endParaRPr sz="2200">
              <a:solidFill>
                <a:schemeClr val="lt1"/>
              </a:solidFill>
            </a:endParaRPr>
          </a:p>
          <a:p>
            <a:pPr indent="0" lvl="0" marL="0" rtl="0" algn="ctr">
              <a:spcBef>
                <a:spcPts val="0"/>
              </a:spcBef>
              <a:spcAft>
                <a:spcPts val="0"/>
              </a:spcAft>
              <a:buNone/>
            </a:pPr>
            <a:r>
              <a:rPr lang="en" sz="1400">
                <a:solidFill>
                  <a:schemeClr val="lt1"/>
                </a:solidFill>
              </a:rPr>
              <a:t>Free 3D Modeling software, easy to learn, no download needed.</a:t>
            </a:r>
            <a:endParaRPr sz="1400">
              <a:solidFill>
                <a:schemeClr val="lt1"/>
              </a:solidFill>
            </a:endParaRPr>
          </a:p>
        </p:txBody>
      </p:sp>
      <p:cxnSp>
        <p:nvCxnSpPr>
          <p:cNvPr id="203" name="Google Shape;203;p31"/>
          <p:cNvCxnSpPr/>
          <p:nvPr/>
        </p:nvCxnSpPr>
        <p:spPr>
          <a:xfrm flipH="1" rot="10800000">
            <a:off x="-4450" y="1613375"/>
            <a:ext cx="4584000" cy="1500"/>
          </a:xfrm>
          <a:prstGeom prst="straightConnector1">
            <a:avLst/>
          </a:prstGeom>
          <a:noFill/>
          <a:ln cap="flat" cmpd="sng" w="9525">
            <a:solidFill>
              <a:schemeClr val="dk2"/>
            </a:solidFill>
            <a:prstDash val="solid"/>
            <a:round/>
            <a:headEnd len="med" w="med" type="none"/>
            <a:tailEnd len="med" w="med" type="none"/>
          </a:ln>
        </p:spPr>
      </p:cxnSp>
      <p:cxnSp>
        <p:nvCxnSpPr>
          <p:cNvPr id="204" name="Google Shape;204;p31"/>
          <p:cNvCxnSpPr/>
          <p:nvPr/>
        </p:nvCxnSpPr>
        <p:spPr>
          <a:xfrm flipH="1" rot="10800000">
            <a:off x="4450" y="3837000"/>
            <a:ext cx="4577400" cy="39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8" name="Shape 208"/>
        <p:cNvGrpSpPr/>
        <p:nvPr/>
      </p:nvGrpSpPr>
      <p:grpSpPr>
        <a:xfrm>
          <a:off x="0" y="0"/>
          <a:ext cx="0" cy="0"/>
          <a:chOff x="0" y="0"/>
          <a:chExt cx="0" cy="0"/>
        </a:xfrm>
      </p:grpSpPr>
      <p:pic>
        <p:nvPicPr>
          <p:cNvPr id="209" name="Google Shape;209;p32"/>
          <p:cNvPicPr preferRelativeResize="0"/>
          <p:nvPr/>
        </p:nvPicPr>
        <p:blipFill rotWithShape="1">
          <a:blip r:embed="rId3">
            <a:alphaModFix/>
          </a:blip>
          <a:srcRect b="0" l="12212" r="12212" t="0"/>
          <a:stretch/>
        </p:blipFill>
        <p:spPr>
          <a:xfrm>
            <a:off x="3981435" y="0"/>
            <a:ext cx="5162557" cy="5143499"/>
          </a:xfrm>
          <a:prstGeom prst="rect">
            <a:avLst/>
          </a:prstGeom>
          <a:noFill/>
          <a:ln>
            <a:noFill/>
          </a:ln>
        </p:spPr>
      </p:pic>
      <p:sp>
        <p:nvSpPr>
          <p:cNvPr id="210" name="Google Shape;210;p32"/>
          <p:cNvSpPr/>
          <p:nvPr/>
        </p:nvSpPr>
        <p:spPr>
          <a:xfrm rot="5400000">
            <a:off x="1428875" y="205200"/>
            <a:ext cx="3358800" cy="5026500"/>
          </a:xfrm>
          <a:prstGeom prst="rect">
            <a:avLst/>
          </a:prstGeom>
          <a:solidFill>
            <a:schemeClr val="accent1">
              <a:alpha val="6179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32"/>
          <p:cNvSpPr txBox="1"/>
          <p:nvPr>
            <p:ph type="ctrTitle"/>
          </p:nvPr>
        </p:nvSpPr>
        <p:spPr>
          <a:xfrm>
            <a:off x="1201075" y="2270625"/>
            <a:ext cx="2607300" cy="620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000">
                <a:solidFill>
                  <a:schemeClr val="lt1"/>
                </a:solidFill>
              </a:rPr>
              <a:t>THANKS!</a:t>
            </a:r>
            <a:endParaRPr sz="3000">
              <a:solidFill>
                <a:schemeClr val="lt1"/>
              </a:solidFill>
            </a:endParaRPr>
          </a:p>
        </p:txBody>
      </p:sp>
      <p:sp>
        <p:nvSpPr>
          <p:cNvPr id="212" name="Google Shape;212;p32"/>
          <p:cNvSpPr/>
          <p:nvPr/>
        </p:nvSpPr>
        <p:spPr>
          <a:xfrm>
            <a:off x="4582622" y="3122649"/>
            <a:ext cx="345674" cy="346056"/>
          </a:xfrm>
          <a:custGeom>
            <a:rect b="b" l="l" r="r" t="t"/>
            <a:pathLst>
              <a:path extrusionOk="0" h="10872" w="10860">
                <a:moveTo>
                  <a:pt x="5430" y="1"/>
                </a:moveTo>
                <a:cubicBezTo>
                  <a:pt x="3990" y="1"/>
                  <a:pt x="2608" y="560"/>
                  <a:pt x="1596" y="1584"/>
                </a:cubicBezTo>
                <a:cubicBezTo>
                  <a:pt x="561" y="2620"/>
                  <a:pt x="1" y="3989"/>
                  <a:pt x="1" y="5430"/>
                </a:cubicBezTo>
                <a:cubicBezTo>
                  <a:pt x="1" y="6561"/>
                  <a:pt x="346" y="7645"/>
                  <a:pt x="1001" y="8573"/>
                </a:cubicBezTo>
                <a:cubicBezTo>
                  <a:pt x="1632" y="9466"/>
                  <a:pt x="2513" y="10145"/>
                  <a:pt x="3537" y="10538"/>
                </a:cubicBezTo>
                <a:cubicBezTo>
                  <a:pt x="3559" y="10544"/>
                  <a:pt x="3579" y="10547"/>
                  <a:pt x="3599" y="10547"/>
                </a:cubicBezTo>
                <a:cubicBezTo>
                  <a:pt x="3656" y="10547"/>
                  <a:pt x="3704" y="10522"/>
                  <a:pt x="3740" y="10478"/>
                </a:cubicBezTo>
                <a:cubicBezTo>
                  <a:pt x="3763" y="10443"/>
                  <a:pt x="3763" y="10395"/>
                  <a:pt x="3763" y="10371"/>
                </a:cubicBezTo>
                <a:lnTo>
                  <a:pt x="3763" y="7275"/>
                </a:lnTo>
                <a:cubicBezTo>
                  <a:pt x="3763" y="7180"/>
                  <a:pt x="3692" y="7097"/>
                  <a:pt x="3585" y="7097"/>
                </a:cubicBezTo>
                <a:lnTo>
                  <a:pt x="2156" y="7097"/>
                </a:lnTo>
                <a:lnTo>
                  <a:pt x="2156" y="5835"/>
                </a:lnTo>
                <a:lnTo>
                  <a:pt x="3585" y="5835"/>
                </a:lnTo>
                <a:cubicBezTo>
                  <a:pt x="3680" y="5835"/>
                  <a:pt x="3763" y="5751"/>
                  <a:pt x="3763" y="5656"/>
                </a:cubicBezTo>
                <a:lnTo>
                  <a:pt x="3763" y="5430"/>
                </a:lnTo>
                <a:cubicBezTo>
                  <a:pt x="3763" y="3942"/>
                  <a:pt x="5180" y="2632"/>
                  <a:pt x="6799" y="2632"/>
                </a:cubicBezTo>
                <a:lnTo>
                  <a:pt x="7550" y="2632"/>
                </a:lnTo>
                <a:lnTo>
                  <a:pt x="7550" y="3894"/>
                </a:lnTo>
                <a:lnTo>
                  <a:pt x="6799" y="3894"/>
                </a:lnTo>
                <a:cubicBezTo>
                  <a:pt x="6311" y="3894"/>
                  <a:pt x="5883" y="4025"/>
                  <a:pt x="5561" y="4287"/>
                </a:cubicBezTo>
                <a:cubicBezTo>
                  <a:pt x="5228" y="4561"/>
                  <a:pt x="5025" y="4966"/>
                  <a:pt x="5025" y="5430"/>
                </a:cubicBezTo>
                <a:lnTo>
                  <a:pt x="5025" y="5656"/>
                </a:lnTo>
                <a:cubicBezTo>
                  <a:pt x="5025" y="5740"/>
                  <a:pt x="5109" y="5835"/>
                  <a:pt x="5204" y="5835"/>
                </a:cubicBezTo>
                <a:lnTo>
                  <a:pt x="5883" y="5835"/>
                </a:lnTo>
                <a:cubicBezTo>
                  <a:pt x="5966" y="5835"/>
                  <a:pt x="6061" y="5751"/>
                  <a:pt x="6061" y="5656"/>
                </a:cubicBezTo>
                <a:cubicBezTo>
                  <a:pt x="6061" y="5561"/>
                  <a:pt x="5978" y="5478"/>
                  <a:pt x="5883" y="5478"/>
                </a:cubicBezTo>
                <a:lnTo>
                  <a:pt x="5371" y="5478"/>
                </a:lnTo>
                <a:lnTo>
                  <a:pt x="5371" y="5418"/>
                </a:lnTo>
                <a:cubicBezTo>
                  <a:pt x="5371" y="4525"/>
                  <a:pt x="6145" y="4204"/>
                  <a:pt x="6799" y="4204"/>
                </a:cubicBezTo>
                <a:lnTo>
                  <a:pt x="7704" y="4204"/>
                </a:lnTo>
                <a:cubicBezTo>
                  <a:pt x="7800" y="4204"/>
                  <a:pt x="7883" y="4132"/>
                  <a:pt x="7883" y="4025"/>
                </a:cubicBezTo>
                <a:lnTo>
                  <a:pt x="7883" y="2418"/>
                </a:lnTo>
                <a:cubicBezTo>
                  <a:pt x="7883" y="2334"/>
                  <a:pt x="7811" y="2239"/>
                  <a:pt x="7704" y="2239"/>
                </a:cubicBezTo>
                <a:lnTo>
                  <a:pt x="6799" y="2239"/>
                </a:lnTo>
                <a:cubicBezTo>
                  <a:pt x="5966" y="2239"/>
                  <a:pt x="5121" y="2572"/>
                  <a:pt x="4466" y="3156"/>
                </a:cubicBezTo>
                <a:cubicBezTo>
                  <a:pt x="3799" y="3763"/>
                  <a:pt x="3418" y="4549"/>
                  <a:pt x="3418" y="5382"/>
                </a:cubicBezTo>
                <a:lnTo>
                  <a:pt x="3418" y="5442"/>
                </a:lnTo>
                <a:lnTo>
                  <a:pt x="1989" y="5442"/>
                </a:lnTo>
                <a:cubicBezTo>
                  <a:pt x="1906" y="5442"/>
                  <a:pt x="1811" y="5513"/>
                  <a:pt x="1811" y="5620"/>
                </a:cubicBezTo>
                <a:lnTo>
                  <a:pt x="1811" y="7228"/>
                </a:lnTo>
                <a:cubicBezTo>
                  <a:pt x="1811" y="7323"/>
                  <a:pt x="1894" y="7406"/>
                  <a:pt x="1989" y="7406"/>
                </a:cubicBezTo>
                <a:lnTo>
                  <a:pt x="3418" y="7406"/>
                </a:lnTo>
                <a:lnTo>
                  <a:pt x="3418" y="10085"/>
                </a:lnTo>
                <a:cubicBezTo>
                  <a:pt x="1561" y="9300"/>
                  <a:pt x="346" y="7442"/>
                  <a:pt x="346" y="5418"/>
                </a:cubicBezTo>
                <a:cubicBezTo>
                  <a:pt x="346" y="2596"/>
                  <a:pt x="2620" y="322"/>
                  <a:pt x="5430" y="322"/>
                </a:cubicBezTo>
                <a:cubicBezTo>
                  <a:pt x="8228" y="322"/>
                  <a:pt x="10526" y="2620"/>
                  <a:pt x="10526" y="5418"/>
                </a:cubicBezTo>
                <a:cubicBezTo>
                  <a:pt x="10526" y="8228"/>
                  <a:pt x="8240" y="10502"/>
                  <a:pt x="5430" y="10502"/>
                </a:cubicBezTo>
                <a:lnTo>
                  <a:pt x="5371" y="10502"/>
                </a:lnTo>
                <a:lnTo>
                  <a:pt x="5371" y="7418"/>
                </a:lnTo>
                <a:lnTo>
                  <a:pt x="7728" y="7418"/>
                </a:lnTo>
                <a:cubicBezTo>
                  <a:pt x="7811" y="7418"/>
                  <a:pt x="7907" y="7347"/>
                  <a:pt x="7907" y="7240"/>
                </a:cubicBezTo>
                <a:lnTo>
                  <a:pt x="7907" y="5656"/>
                </a:lnTo>
                <a:cubicBezTo>
                  <a:pt x="7907" y="5561"/>
                  <a:pt x="7823" y="5478"/>
                  <a:pt x="7728" y="5478"/>
                </a:cubicBezTo>
                <a:lnTo>
                  <a:pt x="6728" y="5478"/>
                </a:lnTo>
                <a:cubicBezTo>
                  <a:pt x="6633" y="5478"/>
                  <a:pt x="6549" y="5549"/>
                  <a:pt x="6549" y="5656"/>
                </a:cubicBezTo>
                <a:cubicBezTo>
                  <a:pt x="6549" y="5740"/>
                  <a:pt x="6621" y="5835"/>
                  <a:pt x="6728" y="5835"/>
                </a:cubicBezTo>
                <a:lnTo>
                  <a:pt x="7561" y="5835"/>
                </a:lnTo>
                <a:lnTo>
                  <a:pt x="7561" y="7097"/>
                </a:lnTo>
                <a:lnTo>
                  <a:pt x="5204" y="7097"/>
                </a:lnTo>
                <a:cubicBezTo>
                  <a:pt x="5121" y="7097"/>
                  <a:pt x="5025" y="7168"/>
                  <a:pt x="5025" y="7275"/>
                </a:cubicBezTo>
                <a:lnTo>
                  <a:pt x="5025" y="10693"/>
                </a:lnTo>
                <a:cubicBezTo>
                  <a:pt x="5025" y="10788"/>
                  <a:pt x="5109" y="10859"/>
                  <a:pt x="5192" y="10871"/>
                </a:cubicBezTo>
                <a:lnTo>
                  <a:pt x="5430" y="10871"/>
                </a:lnTo>
                <a:cubicBezTo>
                  <a:pt x="6871" y="10871"/>
                  <a:pt x="8240" y="10312"/>
                  <a:pt x="9276" y="9288"/>
                </a:cubicBezTo>
                <a:cubicBezTo>
                  <a:pt x="10300" y="8252"/>
                  <a:pt x="10859" y="6883"/>
                  <a:pt x="10859" y="5442"/>
                </a:cubicBezTo>
                <a:cubicBezTo>
                  <a:pt x="10859" y="3989"/>
                  <a:pt x="10300" y="2620"/>
                  <a:pt x="9276" y="1584"/>
                </a:cubicBezTo>
                <a:cubicBezTo>
                  <a:pt x="8240" y="560"/>
                  <a:pt x="6871" y="1"/>
                  <a:pt x="543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grpSp>
        <p:nvGrpSpPr>
          <p:cNvPr id="213" name="Google Shape;213;p32"/>
          <p:cNvGrpSpPr/>
          <p:nvPr/>
        </p:nvGrpSpPr>
        <p:grpSpPr>
          <a:xfrm>
            <a:off x="4582431" y="2545611"/>
            <a:ext cx="346056" cy="345674"/>
            <a:chOff x="3303268" y="3817349"/>
            <a:chExt cx="346056" cy="345674"/>
          </a:xfrm>
        </p:grpSpPr>
        <p:sp>
          <p:nvSpPr>
            <p:cNvPr id="214" name="Google Shape;214;p32"/>
            <p:cNvSpPr/>
            <p:nvPr/>
          </p:nvSpPr>
          <p:spPr>
            <a:xfrm>
              <a:off x="3303268" y="3817349"/>
              <a:ext cx="346056" cy="345674"/>
            </a:xfrm>
            <a:custGeom>
              <a:rect b="b" l="l" r="r" t="t"/>
              <a:pathLst>
                <a:path extrusionOk="0" h="10860" w="10872">
                  <a:moveTo>
                    <a:pt x="5418" y="334"/>
                  </a:moveTo>
                  <a:cubicBezTo>
                    <a:pt x="8228" y="334"/>
                    <a:pt x="10514" y="2608"/>
                    <a:pt x="10514" y="5430"/>
                  </a:cubicBezTo>
                  <a:cubicBezTo>
                    <a:pt x="10514" y="8240"/>
                    <a:pt x="8228" y="10514"/>
                    <a:pt x="5418" y="10514"/>
                  </a:cubicBezTo>
                  <a:cubicBezTo>
                    <a:pt x="2608" y="10514"/>
                    <a:pt x="334" y="8240"/>
                    <a:pt x="334" y="5430"/>
                  </a:cubicBezTo>
                  <a:cubicBezTo>
                    <a:pt x="334" y="2608"/>
                    <a:pt x="2608" y="334"/>
                    <a:pt x="5418"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3" y="10859"/>
                    <a:pt x="8252" y="10300"/>
                    <a:pt x="9276" y="9264"/>
                  </a:cubicBezTo>
                  <a:cubicBezTo>
                    <a:pt x="10300" y="8240"/>
                    <a:pt x="10871" y="6871"/>
                    <a:pt x="10871" y="5430"/>
                  </a:cubicBezTo>
                  <a:cubicBezTo>
                    <a:pt x="10871" y="3989"/>
                    <a:pt x="10300" y="2620"/>
                    <a:pt x="9276" y="1584"/>
                  </a:cubicBezTo>
                  <a:cubicBezTo>
                    <a:pt x="8252" y="560"/>
                    <a:pt x="6883" y="1"/>
                    <a:pt x="543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215" name="Google Shape;215;p32"/>
            <p:cNvSpPr/>
            <p:nvPr/>
          </p:nvSpPr>
          <p:spPr>
            <a:xfrm>
              <a:off x="3368074" y="3882537"/>
              <a:ext cx="215298" cy="215298"/>
            </a:xfrm>
            <a:custGeom>
              <a:rect b="b" l="l" r="r" t="t"/>
              <a:pathLst>
                <a:path extrusionOk="0" h="6764" w="6764">
                  <a:moveTo>
                    <a:pt x="5335" y="346"/>
                  </a:moveTo>
                  <a:cubicBezTo>
                    <a:pt x="5930" y="346"/>
                    <a:pt x="6418" y="834"/>
                    <a:pt x="6418" y="1429"/>
                  </a:cubicBezTo>
                  <a:lnTo>
                    <a:pt x="6418" y="5335"/>
                  </a:lnTo>
                  <a:cubicBezTo>
                    <a:pt x="6418" y="5930"/>
                    <a:pt x="5930" y="6418"/>
                    <a:pt x="5335" y="6418"/>
                  </a:cubicBezTo>
                  <a:lnTo>
                    <a:pt x="1429" y="6418"/>
                  </a:lnTo>
                  <a:cubicBezTo>
                    <a:pt x="834" y="6418"/>
                    <a:pt x="346" y="5930"/>
                    <a:pt x="346" y="5335"/>
                  </a:cubicBezTo>
                  <a:lnTo>
                    <a:pt x="346" y="1429"/>
                  </a:lnTo>
                  <a:cubicBezTo>
                    <a:pt x="346" y="834"/>
                    <a:pt x="834" y="346"/>
                    <a:pt x="1429" y="346"/>
                  </a:cubicBezTo>
                  <a:close/>
                  <a:moveTo>
                    <a:pt x="1429" y="1"/>
                  </a:moveTo>
                  <a:cubicBezTo>
                    <a:pt x="644" y="1"/>
                    <a:pt x="1" y="644"/>
                    <a:pt x="1" y="1429"/>
                  </a:cubicBezTo>
                  <a:lnTo>
                    <a:pt x="1" y="5335"/>
                  </a:lnTo>
                  <a:cubicBezTo>
                    <a:pt x="1" y="6120"/>
                    <a:pt x="644" y="6763"/>
                    <a:pt x="1429" y="6763"/>
                  </a:cubicBezTo>
                  <a:lnTo>
                    <a:pt x="5335" y="6763"/>
                  </a:lnTo>
                  <a:cubicBezTo>
                    <a:pt x="6121" y="6763"/>
                    <a:pt x="6763" y="6120"/>
                    <a:pt x="6763" y="5335"/>
                  </a:cubicBezTo>
                  <a:lnTo>
                    <a:pt x="6763" y="1429"/>
                  </a:lnTo>
                  <a:cubicBezTo>
                    <a:pt x="6763" y="644"/>
                    <a:pt x="6121" y="1"/>
                    <a:pt x="533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216" name="Google Shape;216;p32"/>
            <p:cNvSpPr/>
            <p:nvPr/>
          </p:nvSpPr>
          <p:spPr>
            <a:xfrm>
              <a:off x="3418143" y="3933656"/>
              <a:ext cx="114811" cy="112742"/>
            </a:xfrm>
            <a:custGeom>
              <a:rect b="b" l="l" r="r" t="t"/>
              <a:pathLst>
                <a:path extrusionOk="0" h="3542" w="3607">
                  <a:moveTo>
                    <a:pt x="1822" y="0"/>
                  </a:moveTo>
                  <a:cubicBezTo>
                    <a:pt x="812" y="0"/>
                    <a:pt x="1" y="851"/>
                    <a:pt x="59" y="1859"/>
                  </a:cubicBezTo>
                  <a:cubicBezTo>
                    <a:pt x="95" y="2776"/>
                    <a:pt x="833" y="3502"/>
                    <a:pt x="1726" y="3538"/>
                  </a:cubicBezTo>
                  <a:cubicBezTo>
                    <a:pt x="1764" y="3541"/>
                    <a:pt x="1802" y="3542"/>
                    <a:pt x="1840" y="3542"/>
                  </a:cubicBezTo>
                  <a:cubicBezTo>
                    <a:pt x="2178" y="3542"/>
                    <a:pt x="2494" y="3447"/>
                    <a:pt x="2762" y="3276"/>
                  </a:cubicBezTo>
                  <a:cubicBezTo>
                    <a:pt x="2857" y="3217"/>
                    <a:pt x="2869" y="3086"/>
                    <a:pt x="2797" y="3014"/>
                  </a:cubicBezTo>
                  <a:cubicBezTo>
                    <a:pt x="2761" y="2978"/>
                    <a:pt x="2711" y="2964"/>
                    <a:pt x="2664" y="2964"/>
                  </a:cubicBezTo>
                  <a:cubicBezTo>
                    <a:pt x="2634" y="2964"/>
                    <a:pt x="2606" y="2969"/>
                    <a:pt x="2583" y="2979"/>
                  </a:cubicBezTo>
                  <a:cubicBezTo>
                    <a:pt x="2380" y="3096"/>
                    <a:pt x="2149" y="3185"/>
                    <a:pt x="1897" y="3185"/>
                  </a:cubicBezTo>
                  <a:cubicBezTo>
                    <a:pt x="1868" y="3185"/>
                    <a:pt x="1839" y="3183"/>
                    <a:pt x="1809" y="3181"/>
                  </a:cubicBezTo>
                  <a:cubicBezTo>
                    <a:pt x="1023" y="3169"/>
                    <a:pt x="380" y="2514"/>
                    <a:pt x="392" y="1716"/>
                  </a:cubicBezTo>
                  <a:cubicBezTo>
                    <a:pt x="426" y="948"/>
                    <a:pt x="1028" y="330"/>
                    <a:pt x="1792" y="330"/>
                  </a:cubicBezTo>
                  <a:cubicBezTo>
                    <a:pt x="1833" y="330"/>
                    <a:pt x="1874" y="332"/>
                    <a:pt x="1916" y="335"/>
                  </a:cubicBezTo>
                  <a:cubicBezTo>
                    <a:pt x="2619" y="371"/>
                    <a:pt x="3190" y="943"/>
                    <a:pt x="3250" y="1633"/>
                  </a:cubicBezTo>
                  <a:cubicBezTo>
                    <a:pt x="3285" y="1919"/>
                    <a:pt x="3214" y="2193"/>
                    <a:pt x="3095" y="2431"/>
                  </a:cubicBezTo>
                  <a:cubicBezTo>
                    <a:pt x="3059" y="2490"/>
                    <a:pt x="3059" y="2574"/>
                    <a:pt x="3119" y="2633"/>
                  </a:cubicBezTo>
                  <a:cubicBezTo>
                    <a:pt x="3149" y="2663"/>
                    <a:pt x="3191" y="2678"/>
                    <a:pt x="3234" y="2678"/>
                  </a:cubicBezTo>
                  <a:cubicBezTo>
                    <a:pt x="3295" y="2678"/>
                    <a:pt x="3358" y="2648"/>
                    <a:pt x="3393" y="2586"/>
                  </a:cubicBezTo>
                  <a:cubicBezTo>
                    <a:pt x="3536" y="2324"/>
                    <a:pt x="3607" y="2014"/>
                    <a:pt x="3583" y="1669"/>
                  </a:cubicBezTo>
                  <a:cubicBezTo>
                    <a:pt x="3536" y="764"/>
                    <a:pt x="2797" y="50"/>
                    <a:pt x="1904" y="2"/>
                  </a:cubicBezTo>
                  <a:cubicBezTo>
                    <a:pt x="1877" y="1"/>
                    <a:pt x="1849" y="0"/>
                    <a:pt x="18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217" name="Google Shape;217;p32"/>
            <p:cNvSpPr/>
            <p:nvPr/>
          </p:nvSpPr>
          <p:spPr>
            <a:xfrm>
              <a:off x="3519298" y="3910197"/>
              <a:ext cx="29570" cy="29220"/>
            </a:xfrm>
            <a:custGeom>
              <a:rect b="b" l="l" r="r" t="t"/>
              <a:pathLst>
                <a:path extrusionOk="0" h="918" w="929">
                  <a:moveTo>
                    <a:pt x="465" y="1"/>
                  </a:moveTo>
                  <a:cubicBezTo>
                    <a:pt x="203" y="1"/>
                    <a:pt x="0" y="203"/>
                    <a:pt x="0" y="453"/>
                  </a:cubicBezTo>
                  <a:cubicBezTo>
                    <a:pt x="0" y="715"/>
                    <a:pt x="203" y="918"/>
                    <a:pt x="465" y="918"/>
                  </a:cubicBezTo>
                  <a:cubicBezTo>
                    <a:pt x="715" y="918"/>
                    <a:pt x="929" y="715"/>
                    <a:pt x="929" y="453"/>
                  </a:cubicBezTo>
                  <a:cubicBezTo>
                    <a:pt x="929" y="203"/>
                    <a:pt x="715" y="1"/>
                    <a:pt x="46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grpSp>
      <p:grpSp>
        <p:nvGrpSpPr>
          <p:cNvPr id="218" name="Google Shape;218;p32"/>
          <p:cNvGrpSpPr/>
          <p:nvPr/>
        </p:nvGrpSpPr>
        <p:grpSpPr>
          <a:xfrm>
            <a:off x="4582447" y="1968549"/>
            <a:ext cx="346024" cy="345674"/>
            <a:chOff x="4201447" y="3817349"/>
            <a:chExt cx="346024" cy="345674"/>
          </a:xfrm>
        </p:grpSpPr>
        <p:sp>
          <p:nvSpPr>
            <p:cNvPr id="219" name="Google Shape;219;p32"/>
            <p:cNvSpPr/>
            <p:nvPr/>
          </p:nvSpPr>
          <p:spPr>
            <a:xfrm>
              <a:off x="4201447" y="3817349"/>
              <a:ext cx="346024" cy="345674"/>
            </a:xfrm>
            <a:custGeom>
              <a:rect b="b" l="l" r="r" t="t"/>
              <a:pathLst>
                <a:path extrusionOk="0" h="10860" w="10871">
                  <a:moveTo>
                    <a:pt x="5430" y="334"/>
                  </a:moveTo>
                  <a:cubicBezTo>
                    <a:pt x="8252" y="334"/>
                    <a:pt x="10526" y="2608"/>
                    <a:pt x="10526" y="5430"/>
                  </a:cubicBezTo>
                  <a:cubicBezTo>
                    <a:pt x="10526" y="8240"/>
                    <a:pt x="8252"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299" y="8240"/>
                    <a:pt x="10871" y="6871"/>
                    <a:pt x="10871" y="5430"/>
                  </a:cubicBezTo>
                  <a:cubicBezTo>
                    <a:pt x="10871" y="3989"/>
                    <a:pt x="10299" y="2620"/>
                    <a:pt x="9276" y="1584"/>
                  </a:cubicBezTo>
                  <a:cubicBezTo>
                    <a:pt x="8252" y="560"/>
                    <a:pt x="6882" y="1"/>
                    <a:pt x="543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220" name="Google Shape;220;p32"/>
            <p:cNvSpPr/>
            <p:nvPr/>
          </p:nvSpPr>
          <p:spPr>
            <a:xfrm>
              <a:off x="4271569" y="3904531"/>
              <a:ext cx="227394" cy="185728"/>
            </a:xfrm>
            <a:custGeom>
              <a:rect b="b" l="l" r="r" t="t"/>
              <a:pathLst>
                <a:path extrusionOk="0" h="5835" w="7144">
                  <a:moveTo>
                    <a:pt x="4620" y="0"/>
                  </a:moveTo>
                  <a:cubicBezTo>
                    <a:pt x="3727" y="0"/>
                    <a:pt x="2977" y="691"/>
                    <a:pt x="2905" y="1572"/>
                  </a:cubicBezTo>
                  <a:cubicBezTo>
                    <a:pt x="2727" y="1548"/>
                    <a:pt x="2358" y="1441"/>
                    <a:pt x="2262" y="1405"/>
                  </a:cubicBezTo>
                  <a:cubicBezTo>
                    <a:pt x="1643" y="1203"/>
                    <a:pt x="1072" y="810"/>
                    <a:pt x="631" y="322"/>
                  </a:cubicBezTo>
                  <a:cubicBezTo>
                    <a:pt x="596" y="298"/>
                    <a:pt x="572" y="274"/>
                    <a:pt x="524" y="262"/>
                  </a:cubicBezTo>
                  <a:cubicBezTo>
                    <a:pt x="517" y="261"/>
                    <a:pt x="509" y="260"/>
                    <a:pt x="501" y="260"/>
                  </a:cubicBezTo>
                  <a:cubicBezTo>
                    <a:pt x="436" y="260"/>
                    <a:pt x="367" y="304"/>
                    <a:pt x="346" y="357"/>
                  </a:cubicBezTo>
                  <a:cubicBezTo>
                    <a:pt x="238" y="572"/>
                    <a:pt x="179" y="810"/>
                    <a:pt x="179" y="1048"/>
                  </a:cubicBezTo>
                  <a:cubicBezTo>
                    <a:pt x="179" y="1393"/>
                    <a:pt x="286" y="1727"/>
                    <a:pt x="476" y="1977"/>
                  </a:cubicBezTo>
                  <a:cubicBezTo>
                    <a:pt x="466" y="1975"/>
                    <a:pt x="456" y="1974"/>
                    <a:pt x="446" y="1974"/>
                  </a:cubicBezTo>
                  <a:cubicBezTo>
                    <a:pt x="397" y="1974"/>
                    <a:pt x="349" y="1997"/>
                    <a:pt x="310" y="2036"/>
                  </a:cubicBezTo>
                  <a:cubicBezTo>
                    <a:pt x="286" y="2060"/>
                    <a:pt x="286" y="2108"/>
                    <a:pt x="274" y="2143"/>
                  </a:cubicBezTo>
                  <a:lnTo>
                    <a:pt x="274" y="2203"/>
                  </a:lnTo>
                  <a:cubicBezTo>
                    <a:pt x="274" y="2655"/>
                    <a:pt x="476" y="3072"/>
                    <a:pt x="822" y="3358"/>
                  </a:cubicBezTo>
                  <a:cubicBezTo>
                    <a:pt x="786" y="3370"/>
                    <a:pt x="774" y="3405"/>
                    <a:pt x="762" y="3417"/>
                  </a:cubicBezTo>
                  <a:cubicBezTo>
                    <a:pt x="750" y="3465"/>
                    <a:pt x="727" y="3513"/>
                    <a:pt x="750" y="3548"/>
                  </a:cubicBezTo>
                  <a:cubicBezTo>
                    <a:pt x="893" y="4024"/>
                    <a:pt x="1262" y="4405"/>
                    <a:pt x="1727" y="4548"/>
                  </a:cubicBezTo>
                  <a:cubicBezTo>
                    <a:pt x="1310" y="4798"/>
                    <a:pt x="834" y="4941"/>
                    <a:pt x="334" y="4941"/>
                  </a:cubicBezTo>
                  <a:lnTo>
                    <a:pt x="191" y="4941"/>
                  </a:lnTo>
                  <a:cubicBezTo>
                    <a:pt x="107" y="4941"/>
                    <a:pt x="36" y="5001"/>
                    <a:pt x="12" y="5084"/>
                  </a:cubicBezTo>
                  <a:cubicBezTo>
                    <a:pt x="0" y="5156"/>
                    <a:pt x="48" y="5239"/>
                    <a:pt x="107" y="5263"/>
                  </a:cubicBezTo>
                  <a:cubicBezTo>
                    <a:pt x="727" y="5632"/>
                    <a:pt x="1465" y="5834"/>
                    <a:pt x="2191" y="5834"/>
                  </a:cubicBezTo>
                  <a:cubicBezTo>
                    <a:pt x="3072" y="5834"/>
                    <a:pt x="3905" y="5560"/>
                    <a:pt x="4596" y="5060"/>
                  </a:cubicBezTo>
                  <a:cubicBezTo>
                    <a:pt x="4691" y="5001"/>
                    <a:pt x="4691" y="4858"/>
                    <a:pt x="4620" y="4786"/>
                  </a:cubicBezTo>
                  <a:cubicBezTo>
                    <a:pt x="4587" y="4754"/>
                    <a:pt x="4544" y="4735"/>
                    <a:pt x="4499" y="4735"/>
                  </a:cubicBezTo>
                  <a:cubicBezTo>
                    <a:pt x="4463" y="4735"/>
                    <a:pt x="4426" y="4748"/>
                    <a:pt x="4394" y="4775"/>
                  </a:cubicBezTo>
                  <a:cubicBezTo>
                    <a:pt x="3763" y="5215"/>
                    <a:pt x="3013" y="5489"/>
                    <a:pt x="2191" y="5489"/>
                  </a:cubicBezTo>
                  <a:cubicBezTo>
                    <a:pt x="1727" y="5489"/>
                    <a:pt x="1262" y="5394"/>
                    <a:pt x="846" y="5239"/>
                  </a:cubicBezTo>
                  <a:cubicBezTo>
                    <a:pt x="1369" y="5144"/>
                    <a:pt x="1846" y="4917"/>
                    <a:pt x="2262" y="4584"/>
                  </a:cubicBezTo>
                  <a:cubicBezTo>
                    <a:pt x="2310" y="4536"/>
                    <a:pt x="2334" y="4477"/>
                    <a:pt x="2322" y="4417"/>
                  </a:cubicBezTo>
                  <a:cubicBezTo>
                    <a:pt x="2310" y="4346"/>
                    <a:pt x="2239" y="4286"/>
                    <a:pt x="2155" y="4286"/>
                  </a:cubicBezTo>
                  <a:cubicBezTo>
                    <a:pt x="1739" y="4263"/>
                    <a:pt x="1369" y="4048"/>
                    <a:pt x="1167" y="3691"/>
                  </a:cubicBezTo>
                  <a:cubicBezTo>
                    <a:pt x="1250" y="3691"/>
                    <a:pt x="1358" y="3667"/>
                    <a:pt x="1441" y="3643"/>
                  </a:cubicBezTo>
                  <a:cubicBezTo>
                    <a:pt x="1524" y="3632"/>
                    <a:pt x="1584" y="3572"/>
                    <a:pt x="1584" y="3489"/>
                  </a:cubicBezTo>
                  <a:cubicBezTo>
                    <a:pt x="1596" y="3405"/>
                    <a:pt x="1536" y="3334"/>
                    <a:pt x="1441" y="3298"/>
                  </a:cubicBezTo>
                  <a:cubicBezTo>
                    <a:pt x="1000" y="3191"/>
                    <a:pt x="667" y="2822"/>
                    <a:pt x="596" y="2381"/>
                  </a:cubicBezTo>
                  <a:lnTo>
                    <a:pt x="596" y="2381"/>
                  </a:lnTo>
                  <a:cubicBezTo>
                    <a:pt x="727" y="2405"/>
                    <a:pt x="869" y="2417"/>
                    <a:pt x="1000" y="2417"/>
                  </a:cubicBezTo>
                  <a:cubicBezTo>
                    <a:pt x="1084" y="2417"/>
                    <a:pt x="1143" y="2358"/>
                    <a:pt x="1167" y="2274"/>
                  </a:cubicBezTo>
                  <a:cubicBezTo>
                    <a:pt x="1179" y="2203"/>
                    <a:pt x="1131" y="2143"/>
                    <a:pt x="1072" y="2108"/>
                  </a:cubicBezTo>
                  <a:cubicBezTo>
                    <a:pt x="703" y="1881"/>
                    <a:pt x="476" y="1488"/>
                    <a:pt x="476" y="1048"/>
                  </a:cubicBezTo>
                  <a:cubicBezTo>
                    <a:pt x="476" y="953"/>
                    <a:pt x="488" y="846"/>
                    <a:pt x="524" y="738"/>
                  </a:cubicBezTo>
                  <a:cubicBezTo>
                    <a:pt x="965" y="1191"/>
                    <a:pt x="1524" y="1524"/>
                    <a:pt x="2120" y="1727"/>
                  </a:cubicBezTo>
                  <a:cubicBezTo>
                    <a:pt x="2120" y="1727"/>
                    <a:pt x="2715" y="1905"/>
                    <a:pt x="2929" y="1917"/>
                  </a:cubicBezTo>
                  <a:lnTo>
                    <a:pt x="3024" y="1917"/>
                  </a:lnTo>
                  <a:cubicBezTo>
                    <a:pt x="3096" y="1917"/>
                    <a:pt x="3167" y="1869"/>
                    <a:pt x="3191" y="1798"/>
                  </a:cubicBezTo>
                  <a:cubicBezTo>
                    <a:pt x="3203" y="1786"/>
                    <a:pt x="3203" y="1750"/>
                    <a:pt x="3203" y="1738"/>
                  </a:cubicBezTo>
                  <a:lnTo>
                    <a:pt x="3203" y="1703"/>
                  </a:lnTo>
                  <a:cubicBezTo>
                    <a:pt x="3203" y="953"/>
                    <a:pt x="3810" y="334"/>
                    <a:pt x="4572" y="334"/>
                  </a:cubicBezTo>
                  <a:cubicBezTo>
                    <a:pt x="4941" y="334"/>
                    <a:pt x="5287" y="488"/>
                    <a:pt x="5549" y="750"/>
                  </a:cubicBezTo>
                  <a:cubicBezTo>
                    <a:pt x="5585" y="787"/>
                    <a:pt x="5621" y="802"/>
                    <a:pt x="5663" y="802"/>
                  </a:cubicBezTo>
                  <a:cubicBezTo>
                    <a:pt x="5676" y="802"/>
                    <a:pt x="5689" y="801"/>
                    <a:pt x="5703" y="798"/>
                  </a:cubicBezTo>
                  <a:cubicBezTo>
                    <a:pt x="5882" y="762"/>
                    <a:pt x="6049" y="738"/>
                    <a:pt x="6203" y="679"/>
                  </a:cubicBezTo>
                  <a:lnTo>
                    <a:pt x="6203" y="679"/>
                  </a:lnTo>
                  <a:cubicBezTo>
                    <a:pt x="6120" y="762"/>
                    <a:pt x="6013" y="857"/>
                    <a:pt x="5894" y="917"/>
                  </a:cubicBezTo>
                  <a:cubicBezTo>
                    <a:pt x="5822" y="965"/>
                    <a:pt x="5787" y="1048"/>
                    <a:pt x="5822" y="1143"/>
                  </a:cubicBezTo>
                  <a:cubicBezTo>
                    <a:pt x="5846" y="1203"/>
                    <a:pt x="5930" y="1250"/>
                    <a:pt x="6001" y="1250"/>
                  </a:cubicBezTo>
                  <a:cubicBezTo>
                    <a:pt x="6144" y="1227"/>
                    <a:pt x="6287" y="1215"/>
                    <a:pt x="6418" y="1167"/>
                  </a:cubicBezTo>
                  <a:lnTo>
                    <a:pt x="6418" y="1167"/>
                  </a:lnTo>
                  <a:cubicBezTo>
                    <a:pt x="6299" y="1286"/>
                    <a:pt x="6168" y="1405"/>
                    <a:pt x="6013" y="1512"/>
                  </a:cubicBezTo>
                  <a:cubicBezTo>
                    <a:pt x="5965" y="1548"/>
                    <a:pt x="5941" y="1608"/>
                    <a:pt x="5941" y="1655"/>
                  </a:cubicBezTo>
                  <a:lnTo>
                    <a:pt x="5941" y="1679"/>
                  </a:lnTo>
                  <a:lnTo>
                    <a:pt x="5941" y="1703"/>
                  </a:lnTo>
                  <a:lnTo>
                    <a:pt x="5941" y="1727"/>
                  </a:lnTo>
                  <a:cubicBezTo>
                    <a:pt x="5941" y="2691"/>
                    <a:pt x="5572" y="3572"/>
                    <a:pt x="4977" y="4227"/>
                  </a:cubicBezTo>
                  <a:cubicBezTo>
                    <a:pt x="4918" y="4298"/>
                    <a:pt x="4918" y="4405"/>
                    <a:pt x="4977" y="4465"/>
                  </a:cubicBezTo>
                  <a:cubicBezTo>
                    <a:pt x="5011" y="4499"/>
                    <a:pt x="5053" y="4514"/>
                    <a:pt x="5096" y="4514"/>
                  </a:cubicBezTo>
                  <a:cubicBezTo>
                    <a:pt x="5143" y="4514"/>
                    <a:pt x="5190" y="4496"/>
                    <a:pt x="5227" y="4465"/>
                  </a:cubicBezTo>
                  <a:cubicBezTo>
                    <a:pt x="5894" y="3715"/>
                    <a:pt x="6263" y="2762"/>
                    <a:pt x="6287" y="1750"/>
                  </a:cubicBezTo>
                  <a:cubicBezTo>
                    <a:pt x="6596" y="1524"/>
                    <a:pt x="6846" y="1250"/>
                    <a:pt x="7061" y="917"/>
                  </a:cubicBezTo>
                  <a:cubicBezTo>
                    <a:pt x="7144" y="857"/>
                    <a:pt x="7132" y="750"/>
                    <a:pt x="7061" y="715"/>
                  </a:cubicBezTo>
                  <a:cubicBezTo>
                    <a:pt x="7029" y="683"/>
                    <a:pt x="6987" y="667"/>
                    <a:pt x="6937" y="667"/>
                  </a:cubicBezTo>
                  <a:cubicBezTo>
                    <a:pt x="6912" y="667"/>
                    <a:pt x="6886" y="671"/>
                    <a:pt x="6858" y="679"/>
                  </a:cubicBezTo>
                  <a:cubicBezTo>
                    <a:pt x="6775" y="726"/>
                    <a:pt x="6680" y="750"/>
                    <a:pt x="6596" y="786"/>
                  </a:cubicBezTo>
                  <a:cubicBezTo>
                    <a:pt x="6680" y="667"/>
                    <a:pt x="6763" y="512"/>
                    <a:pt x="6823" y="369"/>
                  </a:cubicBezTo>
                  <a:cubicBezTo>
                    <a:pt x="6834" y="310"/>
                    <a:pt x="6834" y="238"/>
                    <a:pt x="6787" y="191"/>
                  </a:cubicBezTo>
                  <a:cubicBezTo>
                    <a:pt x="6750" y="153"/>
                    <a:pt x="6703" y="135"/>
                    <a:pt x="6659" y="135"/>
                  </a:cubicBezTo>
                  <a:cubicBezTo>
                    <a:pt x="6632" y="135"/>
                    <a:pt x="6607" y="142"/>
                    <a:pt x="6584" y="155"/>
                  </a:cubicBezTo>
                  <a:cubicBezTo>
                    <a:pt x="6322" y="310"/>
                    <a:pt x="6061" y="393"/>
                    <a:pt x="5775" y="441"/>
                  </a:cubicBezTo>
                  <a:cubicBezTo>
                    <a:pt x="5465" y="143"/>
                    <a:pt x="5048" y="0"/>
                    <a:pt x="462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28" name="Shape 128"/>
        <p:cNvGrpSpPr/>
        <p:nvPr/>
      </p:nvGrpSpPr>
      <p:grpSpPr>
        <a:xfrm>
          <a:off x="0" y="0"/>
          <a:ext cx="0" cy="0"/>
          <a:chOff x="0" y="0"/>
          <a:chExt cx="0" cy="0"/>
        </a:xfrm>
      </p:grpSpPr>
      <p:sp>
        <p:nvSpPr>
          <p:cNvPr id="129" name="Google Shape;129;p23"/>
          <p:cNvSpPr/>
          <p:nvPr/>
        </p:nvSpPr>
        <p:spPr>
          <a:xfrm flipH="1" rot="-5400000">
            <a:off x="-1533150" y="1534500"/>
            <a:ext cx="5140800" cy="2074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23"/>
          <p:cNvSpPr txBox="1"/>
          <p:nvPr>
            <p:ph type="ctrTitle"/>
          </p:nvPr>
        </p:nvSpPr>
        <p:spPr>
          <a:xfrm>
            <a:off x="2217925" y="1177537"/>
            <a:ext cx="2215200" cy="431100"/>
          </a:xfrm>
          <a:prstGeom prst="rect">
            <a:avLst/>
          </a:prstGeom>
        </p:spPr>
        <p:txBody>
          <a:bodyPr anchorCtr="0" anchor="b" bIns="91425" lIns="91425" spcFirstLastPara="1" rIns="91425" wrap="square" tIns="91425">
            <a:spAutoFit/>
          </a:bodyPr>
          <a:lstStyle/>
          <a:p>
            <a:pPr indent="0" lvl="0" marL="0" rtl="0" algn="l">
              <a:spcBef>
                <a:spcPts val="0"/>
              </a:spcBef>
              <a:spcAft>
                <a:spcPts val="0"/>
              </a:spcAft>
              <a:buNone/>
            </a:pPr>
            <a:r>
              <a:rPr lang="en" sz="1600"/>
              <a:t>RULES SHEET</a:t>
            </a:r>
            <a:endParaRPr sz="1600"/>
          </a:p>
        </p:txBody>
      </p:sp>
      <p:sp>
        <p:nvSpPr>
          <p:cNvPr id="131" name="Google Shape;131;p23"/>
          <p:cNvSpPr txBox="1"/>
          <p:nvPr>
            <p:ph idx="2" type="title"/>
          </p:nvPr>
        </p:nvSpPr>
        <p:spPr>
          <a:xfrm>
            <a:off x="872432" y="1030825"/>
            <a:ext cx="1739100" cy="57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EFD67E"/>
                </a:solidFill>
              </a:rPr>
              <a:t>01</a:t>
            </a:r>
            <a:endParaRPr>
              <a:solidFill>
                <a:srgbClr val="EFD67E"/>
              </a:solidFill>
            </a:endParaRPr>
          </a:p>
        </p:txBody>
      </p:sp>
      <p:sp>
        <p:nvSpPr>
          <p:cNvPr id="132" name="Google Shape;132;p23"/>
          <p:cNvSpPr txBox="1"/>
          <p:nvPr>
            <p:ph idx="5" type="title"/>
          </p:nvPr>
        </p:nvSpPr>
        <p:spPr>
          <a:xfrm>
            <a:off x="872432" y="1865500"/>
            <a:ext cx="1615200" cy="57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rPr>
              <a:t>02</a:t>
            </a:r>
            <a:endParaRPr>
              <a:solidFill>
                <a:schemeClr val="lt1"/>
              </a:solidFill>
            </a:endParaRPr>
          </a:p>
        </p:txBody>
      </p:sp>
      <p:sp>
        <p:nvSpPr>
          <p:cNvPr id="133" name="Google Shape;133;p23"/>
          <p:cNvSpPr txBox="1"/>
          <p:nvPr>
            <p:ph idx="15" type="title"/>
          </p:nvPr>
        </p:nvSpPr>
        <p:spPr>
          <a:xfrm>
            <a:off x="893282" y="2700175"/>
            <a:ext cx="1573500" cy="57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EFD67E"/>
                </a:solidFill>
              </a:rPr>
              <a:t>03</a:t>
            </a:r>
            <a:endParaRPr>
              <a:solidFill>
                <a:schemeClr val="lt1"/>
              </a:solidFill>
            </a:endParaRPr>
          </a:p>
        </p:txBody>
      </p:sp>
      <p:sp>
        <p:nvSpPr>
          <p:cNvPr id="134" name="Google Shape;134;p23"/>
          <p:cNvSpPr txBox="1"/>
          <p:nvPr>
            <p:ph idx="18" type="title"/>
          </p:nvPr>
        </p:nvSpPr>
        <p:spPr>
          <a:xfrm>
            <a:off x="893282" y="3534850"/>
            <a:ext cx="1573500" cy="57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rPr>
              <a:t>04</a:t>
            </a:r>
            <a:endParaRPr>
              <a:solidFill>
                <a:srgbClr val="EFD67E"/>
              </a:solidFill>
            </a:endParaRPr>
          </a:p>
        </p:txBody>
      </p:sp>
      <p:sp>
        <p:nvSpPr>
          <p:cNvPr id="135" name="Google Shape;135;p23"/>
          <p:cNvSpPr txBox="1"/>
          <p:nvPr>
            <p:ph type="ctrTitle"/>
          </p:nvPr>
        </p:nvSpPr>
        <p:spPr>
          <a:xfrm>
            <a:off x="2199950" y="3534863"/>
            <a:ext cx="2693100" cy="431100"/>
          </a:xfrm>
          <a:prstGeom prst="rect">
            <a:avLst/>
          </a:prstGeom>
        </p:spPr>
        <p:txBody>
          <a:bodyPr anchorCtr="0" anchor="b" bIns="91425" lIns="91425" spcFirstLastPara="1" rIns="91425" wrap="square" tIns="91425">
            <a:spAutoFit/>
          </a:bodyPr>
          <a:lstStyle/>
          <a:p>
            <a:pPr indent="0" lvl="0" marL="0" rtl="0" algn="l">
              <a:spcBef>
                <a:spcPts val="0"/>
              </a:spcBef>
              <a:spcAft>
                <a:spcPts val="0"/>
              </a:spcAft>
              <a:buNone/>
            </a:pPr>
            <a:r>
              <a:rPr lang="en" sz="1600"/>
              <a:t>OTHER FREE RESOURCES</a:t>
            </a:r>
            <a:endParaRPr sz="1600"/>
          </a:p>
        </p:txBody>
      </p:sp>
      <p:sp>
        <p:nvSpPr>
          <p:cNvPr id="136" name="Google Shape;136;p23"/>
          <p:cNvSpPr txBox="1"/>
          <p:nvPr>
            <p:ph type="ctrTitle"/>
          </p:nvPr>
        </p:nvSpPr>
        <p:spPr>
          <a:xfrm>
            <a:off x="2199949" y="2012200"/>
            <a:ext cx="2432400" cy="431100"/>
          </a:xfrm>
          <a:prstGeom prst="rect">
            <a:avLst/>
          </a:prstGeom>
        </p:spPr>
        <p:txBody>
          <a:bodyPr anchorCtr="0" anchor="b" bIns="91425" lIns="91425" spcFirstLastPara="1" rIns="91425" wrap="square" tIns="91425">
            <a:spAutoFit/>
          </a:bodyPr>
          <a:lstStyle/>
          <a:p>
            <a:pPr indent="0" lvl="0" marL="0" rtl="0" algn="l">
              <a:spcBef>
                <a:spcPts val="0"/>
              </a:spcBef>
              <a:spcAft>
                <a:spcPts val="0"/>
              </a:spcAft>
              <a:buNone/>
            </a:pPr>
            <a:r>
              <a:rPr lang="en" sz="1600"/>
              <a:t>DIFFICULT TOPICS</a:t>
            </a:r>
            <a:endParaRPr sz="1600"/>
          </a:p>
        </p:txBody>
      </p:sp>
      <p:sp>
        <p:nvSpPr>
          <p:cNvPr id="137" name="Google Shape;137;p23"/>
          <p:cNvSpPr txBox="1"/>
          <p:nvPr>
            <p:ph type="ctrTitle"/>
          </p:nvPr>
        </p:nvSpPr>
        <p:spPr>
          <a:xfrm>
            <a:off x="2199950" y="2700188"/>
            <a:ext cx="2693100" cy="431100"/>
          </a:xfrm>
          <a:prstGeom prst="rect">
            <a:avLst/>
          </a:prstGeom>
        </p:spPr>
        <p:txBody>
          <a:bodyPr anchorCtr="0" anchor="b" bIns="91425" lIns="91425" spcFirstLastPara="1" rIns="91425" wrap="square" tIns="91425">
            <a:spAutoFit/>
          </a:bodyPr>
          <a:lstStyle/>
          <a:p>
            <a:pPr indent="0" lvl="0" marL="0" rtl="0" algn="l">
              <a:spcBef>
                <a:spcPts val="0"/>
              </a:spcBef>
              <a:spcAft>
                <a:spcPts val="0"/>
              </a:spcAft>
              <a:buNone/>
            </a:pPr>
            <a:r>
              <a:rPr lang="en" sz="1600"/>
              <a:t>TIPS FROM A VETERAN</a:t>
            </a:r>
            <a:endParaRPr sz="1600"/>
          </a:p>
        </p:txBody>
      </p:sp>
      <p:pic>
        <p:nvPicPr>
          <p:cNvPr id="138" name="Google Shape;138;p23"/>
          <p:cNvPicPr preferRelativeResize="0"/>
          <p:nvPr/>
        </p:nvPicPr>
        <p:blipFill>
          <a:blip r:embed="rId3">
            <a:alphaModFix/>
          </a:blip>
          <a:stretch>
            <a:fillRect/>
          </a:stretch>
        </p:blipFill>
        <p:spPr>
          <a:xfrm>
            <a:off x="5018500" y="1091950"/>
            <a:ext cx="3946149" cy="2959612"/>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2" name="Shape 142"/>
        <p:cNvGrpSpPr/>
        <p:nvPr/>
      </p:nvGrpSpPr>
      <p:grpSpPr>
        <a:xfrm>
          <a:off x="0" y="0"/>
          <a:ext cx="0" cy="0"/>
          <a:chOff x="0" y="0"/>
          <a:chExt cx="0" cy="0"/>
        </a:xfrm>
      </p:grpSpPr>
      <p:sp>
        <p:nvSpPr>
          <p:cNvPr id="143" name="Google Shape;143;p24"/>
          <p:cNvSpPr/>
          <p:nvPr/>
        </p:nvSpPr>
        <p:spPr>
          <a:xfrm flipH="1">
            <a:off x="-100" y="0"/>
            <a:ext cx="6066000" cy="1170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24"/>
          <p:cNvSpPr txBox="1"/>
          <p:nvPr>
            <p:ph idx="4294967295" type="ctrTitle"/>
          </p:nvPr>
        </p:nvSpPr>
        <p:spPr>
          <a:xfrm>
            <a:off x="426075" y="238650"/>
            <a:ext cx="4592400" cy="6927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3300">
                <a:solidFill>
                  <a:schemeClr val="lt1"/>
                </a:solidFill>
              </a:rPr>
              <a:t>The Rules Sheet</a:t>
            </a:r>
            <a:endParaRPr sz="3300">
              <a:solidFill>
                <a:schemeClr val="lt1"/>
              </a:solidFill>
              <a:latin typeface="Livvic"/>
              <a:ea typeface="Livvic"/>
              <a:cs typeface="Livvic"/>
              <a:sym typeface="Livvic"/>
            </a:endParaRPr>
          </a:p>
        </p:txBody>
      </p:sp>
      <p:sp>
        <p:nvSpPr>
          <p:cNvPr id="145" name="Google Shape;145;p24"/>
          <p:cNvSpPr txBox="1"/>
          <p:nvPr/>
        </p:nvSpPr>
        <p:spPr>
          <a:xfrm>
            <a:off x="419250" y="1485700"/>
            <a:ext cx="3137700" cy="19086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spAutoFit/>
          </a:bodyPr>
          <a:lstStyle/>
          <a:p>
            <a:pPr indent="-317500" lvl="0" marL="457200" rtl="0" algn="l">
              <a:spcBef>
                <a:spcPts val="0"/>
              </a:spcBef>
              <a:spcAft>
                <a:spcPts val="0"/>
              </a:spcAft>
              <a:buClr>
                <a:schemeClr val="dk1"/>
              </a:buClr>
              <a:buSzPts val="1400"/>
              <a:buFont typeface="Catamaran Light"/>
              <a:buChar char="●"/>
            </a:pPr>
            <a:r>
              <a:rPr lang="en">
                <a:solidFill>
                  <a:schemeClr val="dk1"/>
                </a:solidFill>
                <a:latin typeface="Catamaran Light"/>
                <a:ea typeface="Catamaran Light"/>
                <a:cs typeface="Catamaran Light"/>
                <a:sym typeface="Catamaran Light"/>
              </a:rPr>
              <a:t>Basically have these memorized. Meet these criteria at all costs even if the device doesn’t do what you want it to. Getting tiered is extremely detrimental.</a:t>
            </a:r>
            <a:endParaRPr>
              <a:solidFill>
                <a:schemeClr val="dk1"/>
              </a:solidFill>
              <a:latin typeface="Catamaran Light"/>
              <a:ea typeface="Catamaran Light"/>
              <a:cs typeface="Catamaran Light"/>
              <a:sym typeface="Catamaran Light"/>
            </a:endParaRPr>
          </a:p>
          <a:p>
            <a:pPr indent="-317500" lvl="0" marL="457200" rtl="0" algn="l">
              <a:spcBef>
                <a:spcPts val="0"/>
              </a:spcBef>
              <a:spcAft>
                <a:spcPts val="0"/>
              </a:spcAft>
              <a:buClr>
                <a:schemeClr val="dk1"/>
              </a:buClr>
              <a:buSzPts val="1400"/>
              <a:buFont typeface="Catamaran Light"/>
              <a:buChar char="●"/>
            </a:pPr>
            <a:r>
              <a:rPr lang="en">
                <a:solidFill>
                  <a:schemeClr val="dk1"/>
                </a:solidFill>
                <a:latin typeface="Catamaran Light"/>
                <a:ea typeface="Catamaran Light"/>
                <a:cs typeface="Catamaran Light"/>
                <a:sym typeface="Catamaran Light"/>
              </a:rPr>
              <a:t>Make sure the device is able to be released using a pencil and fits the dimensions.</a:t>
            </a:r>
            <a:endParaRPr>
              <a:solidFill>
                <a:schemeClr val="dk1"/>
              </a:solidFill>
              <a:latin typeface="Catamaran Light"/>
              <a:ea typeface="Catamaran Light"/>
              <a:cs typeface="Catamaran Light"/>
              <a:sym typeface="Catamaran Light"/>
            </a:endParaRPr>
          </a:p>
        </p:txBody>
      </p:sp>
      <p:pic>
        <p:nvPicPr>
          <p:cNvPr id="146" name="Google Shape;146;p24"/>
          <p:cNvPicPr preferRelativeResize="0"/>
          <p:nvPr/>
        </p:nvPicPr>
        <p:blipFill>
          <a:blip r:embed="rId3">
            <a:alphaModFix/>
          </a:blip>
          <a:stretch>
            <a:fillRect/>
          </a:stretch>
        </p:blipFill>
        <p:spPr>
          <a:xfrm>
            <a:off x="4158200" y="1144450"/>
            <a:ext cx="4450053" cy="366869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0" name="Shape 150"/>
        <p:cNvGrpSpPr/>
        <p:nvPr/>
      </p:nvGrpSpPr>
      <p:grpSpPr>
        <a:xfrm>
          <a:off x="0" y="0"/>
          <a:ext cx="0" cy="0"/>
          <a:chOff x="0" y="0"/>
          <a:chExt cx="0" cy="0"/>
        </a:xfrm>
      </p:grpSpPr>
      <p:sp>
        <p:nvSpPr>
          <p:cNvPr id="151" name="Google Shape;151;p25"/>
          <p:cNvSpPr/>
          <p:nvPr/>
        </p:nvSpPr>
        <p:spPr>
          <a:xfrm flipH="1">
            <a:off x="-100" y="0"/>
            <a:ext cx="6066000" cy="1170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25"/>
          <p:cNvSpPr txBox="1"/>
          <p:nvPr>
            <p:ph idx="4294967295" type="ctrTitle"/>
          </p:nvPr>
        </p:nvSpPr>
        <p:spPr>
          <a:xfrm>
            <a:off x="426075" y="238650"/>
            <a:ext cx="4592400" cy="6927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3300">
                <a:solidFill>
                  <a:schemeClr val="lt1"/>
                </a:solidFill>
              </a:rPr>
              <a:t>Scoring</a:t>
            </a:r>
            <a:endParaRPr sz="3300">
              <a:solidFill>
                <a:schemeClr val="lt1"/>
              </a:solidFill>
              <a:latin typeface="Livvic"/>
              <a:ea typeface="Livvic"/>
              <a:cs typeface="Livvic"/>
              <a:sym typeface="Livvic"/>
            </a:endParaRPr>
          </a:p>
        </p:txBody>
      </p:sp>
      <p:sp>
        <p:nvSpPr>
          <p:cNvPr id="153" name="Google Shape;153;p25"/>
          <p:cNvSpPr txBox="1"/>
          <p:nvPr/>
        </p:nvSpPr>
        <p:spPr>
          <a:xfrm>
            <a:off x="419250" y="1485700"/>
            <a:ext cx="3137700" cy="21240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spAutoFit/>
          </a:bodyPr>
          <a:lstStyle/>
          <a:p>
            <a:pPr indent="-317500" lvl="0" marL="457200" rtl="0" algn="l">
              <a:spcBef>
                <a:spcPts val="0"/>
              </a:spcBef>
              <a:spcAft>
                <a:spcPts val="0"/>
              </a:spcAft>
              <a:buClr>
                <a:schemeClr val="dk1"/>
              </a:buClr>
              <a:buSzPts val="1400"/>
              <a:buFont typeface="Catamaran Light"/>
              <a:buChar char="●"/>
            </a:pPr>
            <a:r>
              <a:rPr lang="en">
                <a:solidFill>
                  <a:schemeClr val="dk1"/>
                </a:solidFill>
                <a:latin typeface="Catamaran Light"/>
                <a:ea typeface="Catamaran Light"/>
                <a:cs typeface="Catamaran Light"/>
                <a:sym typeface="Catamaran Light"/>
              </a:rPr>
              <a:t>Accuracy &gt; Speed</a:t>
            </a:r>
            <a:endParaRPr>
              <a:solidFill>
                <a:schemeClr val="dk1"/>
              </a:solidFill>
              <a:latin typeface="Catamaran Light"/>
              <a:ea typeface="Catamaran Light"/>
              <a:cs typeface="Catamaran Light"/>
              <a:sym typeface="Catamaran Light"/>
            </a:endParaRPr>
          </a:p>
          <a:p>
            <a:pPr indent="0" lvl="0" marL="457200" rtl="0" algn="l">
              <a:spcBef>
                <a:spcPts val="0"/>
              </a:spcBef>
              <a:spcAft>
                <a:spcPts val="0"/>
              </a:spcAft>
              <a:buNone/>
            </a:pPr>
            <a:r>
              <a:t/>
            </a:r>
            <a:endParaRPr>
              <a:solidFill>
                <a:schemeClr val="dk1"/>
              </a:solidFill>
              <a:latin typeface="Catamaran Light"/>
              <a:ea typeface="Catamaran Light"/>
              <a:cs typeface="Catamaran Light"/>
              <a:sym typeface="Catamaran Light"/>
            </a:endParaRPr>
          </a:p>
          <a:p>
            <a:pPr indent="-317500" lvl="0" marL="457200" rtl="0" algn="l">
              <a:spcBef>
                <a:spcPts val="0"/>
              </a:spcBef>
              <a:spcAft>
                <a:spcPts val="0"/>
              </a:spcAft>
              <a:buClr>
                <a:schemeClr val="dk1"/>
              </a:buClr>
              <a:buSzPts val="1400"/>
              <a:buFont typeface="Catamaran Light"/>
              <a:buChar char="●"/>
            </a:pPr>
            <a:r>
              <a:rPr lang="en">
                <a:solidFill>
                  <a:schemeClr val="dk1"/>
                </a:solidFill>
                <a:latin typeface="Catamaran Light"/>
                <a:ea typeface="Catamaran Light"/>
                <a:cs typeface="Catamaran Light"/>
                <a:sym typeface="Catamaran Light"/>
              </a:rPr>
              <a:t>Prioritize consistent launcher for your car and consistent/accurate stopping mechanism</a:t>
            </a:r>
            <a:endParaRPr>
              <a:solidFill>
                <a:schemeClr val="dk1"/>
              </a:solidFill>
              <a:latin typeface="Catamaran Light"/>
              <a:ea typeface="Catamaran Light"/>
              <a:cs typeface="Catamaran Light"/>
              <a:sym typeface="Catamaran Light"/>
            </a:endParaRPr>
          </a:p>
          <a:p>
            <a:pPr indent="0" lvl="0" marL="457200" rtl="0" algn="l">
              <a:spcBef>
                <a:spcPts val="0"/>
              </a:spcBef>
              <a:spcAft>
                <a:spcPts val="0"/>
              </a:spcAft>
              <a:buNone/>
            </a:pPr>
            <a:r>
              <a:t/>
            </a:r>
            <a:endParaRPr>
              <a:solidFill>
                <a:schemeClr val="dk1"/>
              </a:solidFill>
              <a:latin typeface="Catamaran Light"/>
              <a:ea typeface="Catamaran Light"/>
              <a:cs typeface="Catamaran Light"/>
              <a:sym typeface="Catamaran Light"/>
            </a:endParaRPr>
          </a:p>
          <a:p>
            <a:pPr indent="-317500" lvl="0" marL="457200" rtl="0" algn="l">
              <a:spcBef>
                <a:spcPts val="0"/>
              </a:spcBef>
              <a:spcAft>
                <a:spcPts val="0"/>
              </a:spcAft>
              <a:buClr>
                <a:schemeClr val="dk1"/>
              </a:buClr>
              <a:buSzPts val="1400"/>
              <a:buFont typeface="Catamaran Light"/>
              <a:buChar char="●"/>
            </a:pPr>
            <a:r>
              <a:rPr lang="en">
                <a:solidFill>
                  <a:schemeClr val="dk1"/>
                </a:solidFill>
                <a:latin typeface="Catamaran Light"/>
                <a:ea typeface="Catamaran Light"/>
                <a:cs typeface="Catamaran Light"/>
                <a:sym typeface="Catamaran Light"/>
              </a:rPr>
              <a:t>Find different ways to reduce slippage when the car stops for accuracy.</a:t>
            </a:r>
            <a:endParaRPr>
              <a:solidFill>
                <a:schemeClr val="dk1"/>
              </a:solidFill>
              <a:latin typeface="Catamaran Light"/>
              <a:ea typeface="Catamaran Light"/>
              <a:cs typeface="Catamaran Light"/>
              <a:sym typeface="Catamaran Light"/>
            </a:endParaRPr>
          </a:p>
        </p:txBody>
      </p:sp>
      <p:pic>
        <p:nvPicPr>
          <p:cNvPr id="154" name="Google Shape;154;p25"/>
          <p:cNvPicPr preferRelativeResize="0"/>
          <p:nvPr/>
        </p:nvPicPr>
        <p:blipFill>
          <a:blip r:embed="rId3">
            <a:alphaModFix/>
          </a:blip>
          <a:stretch>
            <a:fillRect/>
          </a:stretch>
        </p:blipFill>
        <p:spPr>
          <a:xfrm>
            <a:off x="3709350" y="1311975"/>
            <a:ext cx="5282250" cy="280893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8" name="Shape 158"/>
        <p:cNvGrpSpPr/>
        <p:nvPr/>
      </p:nvGrpSpPr>
      <p:grpSpPr>
        <a:xfrm>
          <a:off x="0" y="0"/>
          <a:ext cx="0" cy="0"/>
          <a:chOff x="0" y="0"/>
          <a:chExt cx="0" cy="0"/>
        </a:xfrm>
      </p:grpSpPr>
      <p:pic>
        <p:nvPicPr>
          <p:cNvPr id="159" name="Google Shape;159;p26"/>
          <p:cNvPicPr preferRelativeResize="0"/>
          <p:nvPr/>
        </p:nvPicPr>
        <p:blipFill>
          <a:blip r:embed="rId4">
            <a:alphaModFix/>
          </a:blip>
          <a:stretch>
            <a:fillRect/>
          </a:stretch>
        </p:blipFill>
        <p:spPr>
          <a:xfrm>
            <a:off x="-148" y="0"/>
            <a:ext cx="9144000" cy="5143500"/>
          </a:xfrm>
          <a:prstGeom prst="rect">
            <a:avLst/>
          </a:prstGeom>
          <a:noFill/>
          <a:ln>
            <a:noFill/>
          </a:ln>
        </p:spPr>
      </p:pic>
      <p:sp>
        <p:nvSpPr>
          <p:cNvPr id="160" name="Google Shape;160;p26"/>
          <p:cNvSpPr/>
          <p:nvPr/>
        </p:nvSpPr>
        <p:spPr>
          <a:xfrm flipH="1" rot="-5400000">
            <a:off x="3281200" y="-725975"/>
            <a:ext cx="2581500" cy="6159000"/>
          </a:xfrm>
          <a:prstGeom prst="rect">
            <a:avLst/>
          </a:prstGeom>
          <a:gradFill>
            <a:gsLst>
              <a:gs pos="0">
                <a:srgbClr val="A9B9D3">
                  <a:alpha val="30980"/>
                </a:srgbClr>
              </a:gs>
              <a:gs pos="100000">
                <a:schemeClr val="accent1"/>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26"/>
          <p:cNvSpPr txBox="1"/>
          <p:nvPr>
            <p:ph type="title"/>
          </p:nvPr>
        </p:nvSpPr>
        <p:spPr>
          <a:xfrm>
            <a:off x="3200250" y="1742750"/>
            <a:ext cx="27432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rPr>
              <a:t>DIFFICULT TOPICS</a:t>
            </a:r>
            <a:endParaRPr>
              <a:solidFill>
                <a:schemeClr val="lt1"/>
              </a:solidFill>
            </a:endParaRPr>
          </a:p>
        </p:txBody>
      </p:sp>
      <p:sp>
        <p:nvSpPr>
          <p:cNvPr id="162" name="Google Shape;162;p26"/>
          <p:cNvSpPr/>
          <p:nvPr/>
        </p:nvSpPr>
        <p:spPr>
          <a:xfrm rot="907670">
            <a:off x="2891024" y="-1509326"/>
            <a:ext cx="7260506" cy="2438868"/>
          </a:xfrm>
          <a:prstGeom prst="rect">
            <a:avLst/>
          </a:prstGeom>
          <a:solidFill>
            <a:srgbClr val="18397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tamaran Light"/>
              <a:ea typeface="Catamaran Light"/>
              <a:cs typeface="Catamaran Light"/>
              <a:sym typeface="Catamaran Light"/>
            </a:endParaRPr>
          </a:p>
        </p:txBody>
      </p:sp>
      <p:sp>
        <p:nvSpPr>
          <p:cNvPr id="163" name="Google Shape;163;p26"/>
          <p:cNvSpPr/>
          <p:nvPr/>
        </p:nvSpPr>
        <p:spPr>
          <a:xfrm rot="-912666">
            <a:off x="3806188" y="4592478"/>
            <a:ext cx="7260569" cy="2438652"/>
          </a:xfrm>
          <a:prstGeom prst="rect">
            <a:avLst/>
          </a:prstGeom>
          <a:solidFill>
            <a:srgbClr val="18397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tamaran Light"/>
              <a:ea typeface="Catamaran Light"/>
              <a:cs typeface="Catamaran Light"/>
              <a:sym typeface="Catamaran Ligh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7" name="Shape 167"/>
        <p:cNvGrpSpPr/>
        <p:nvPr/>
      </p:nvGrpSpPr>
      <p:grpSpPr>
        <a:xfrm>
          <a:off x="0" y="0"/>
          <a:ext cx="0" cy="0"/>
          <a:chOff x="0" y="0"/>
          <a:chExt cx="0" cy="0"/>
        </a:xfrm>
      </p:grpSpPr>
      <p:sp>
        <p:nvSpPr>
          <p:cNvPr id="168" name="Google Shape;168;p27"/>
          <p:cNvSpPr/>
          <p:nvPr/>
        </p:nvSpPr>
        <p:spPr>
          <a:xfrm flipH="1">
            <a:off x="-100" y="0"/>
            <a:ext cx="6066000" cy="1170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27"/>
          <p:cNvSpPr txBox="1"/>
          <p:nvPr>
            <p:ph idx="4294967295" type="ctrTitle"/>
          </p:nvPr>
        </p:nvSpPr>
        <p:spPr>
          <a:xfrm>
            <a:off x="426075" y="238650"/>
            <a:ext cx="4592400" cy="6927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3300">
                <a:solidFill>
                  <a:schemeClr val="lt1"/>
                </a:solidFill>
              </a:rPr>
              <a:t>Topic 1: Goals</a:t>
            </a:r>
            <a:endParaRPr sz="3300">
              <a:solidFill>
                <a:schemeClr val="lt1"/>
              </a:solidFill>
              <a:latin typeface="Livvic"/>
              <a:ea typeface="Livvic"/>
              <a:cs typeface="Livvic"/>
              <a:sym typeface="Livvic"/>
            </a:endParaRPr>
          </a:p>
        </p:txBody>
      </p:sp>
      <p:sp>
        <p:nvSpPr>
          <p:cNvPr id="170" name="Google Shape;170;p27"/>
          <p:cNvSpPr txBox="1"/>
          <p:nvPr/>
        </p:nvSpPr>
        <p:spPr>
          <a:xfrm>
            <a:off x="419250" y="1485700"/>
            <a:ext cx="4592400" cy="25551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spAutoFit/>
          </a:bodyPr>
          <a:lstStyle/>
          <a:p>
            <a:pPr indent="-317500" lvl="0" marL="457200" rtl="0" algn="l">
              <a:spcBef>
                <a:spcPts val="0"/>
              </a:spcBef>
              <a:spcAft>
                <a:spcPts val="0"/>
              </a:spcAft>
              <a:buClr>
                <a:schemeClr val="dk1"/>
              </a:buClr>
              <a:buSzPts val="1400"/>
              <a:buFont typeface="Catamaran Light"/>
              <a:buChar char="●"/>
            </a:pPr>
            <a:r>
              <a:rPr lang="en">
                <a:solidFill>
                  <a:schemeClr val="dk1"/>
                </a:solidFill>
                <a:latin typeface="Catamaran Light"/>
                <a:ea typeface="Catamaran Light"/>
                <a:cs typeface="Catamaran Light"/>
                <a:sym typeface="Catamaran Light"/>
              </a:rPr>
              <a:t>Prioritize consistency and basic capability</a:t>
            </a:r>
            <a:endParaRPr>
              <a:solidFill>
                <a:schemeClr val="dk1"/>
              </a:solidFill>
              <a:latin typeface="Catamaran Light"/>
              <a:ea typeface="Catamaran Light"/>
              <a:cs typeface="Catamaran Light"/>
              <a:sym typeface="Catamaran Light"/>
            </a:endParaRPr>
          </a:p>
          <a:p>
            <a:pPr indent="-317500" lvl="0" marL="457200" rtl="0" algn="l">
              <a:spcBef>
                <a:spcPts val="0"/>
              </a:spcBef>
              <a:spcAft>
                <a:spcPts val="0"/>
              </a:spcAft>
              <a:buClr>
                <a:schemeClr val="dk1"/>
              </a:buClr>
              <a:buSzPts val="1400"/>
              <a:buFont typeface="Catamaran Light"/>
              <a:buChar char="●"/>
            </a:pPr>
            <a:r>
              <a:rPr lang="en">
                <a:solidFill>
                  <a:schemeClr val="dk1"/>
                </a:solidFill>
                <a:latin typeface="Catamaran Light"/>
                <a:ea typeface="Catamaran Light"/>
                <a:cs typeface="Catamaran Light"/>
                <a:sym typeface="Catamaran Light"/>
              </a:rPr>
              <a:t>Minimize changed variables between trials as much as possible to isolate independent variables</a:t>
            </a:r>
            <a:endParaRPr>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rPr b="1" lang="en">
                <a:solidFill>
                  <a:schemeClr val="dk1"/>
                </a:solidFill>
                <a:latin typeface="Catamaran"/>
                <a:ea typeface="Catamaran"/>
                <a:cs typeface="Catamaran"/>
                <a:sym typeface="Catamaran"/>
              </a:rPr>
              <a:t>Design on the right</a:t>
            </a:r>
            <a:endParaRPr>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a:solidFill>
                <a:schemeClr val="dk1"/>
              </a:solidFill>
              <a:latin typeface="Catamaran Light"/>
              <a:ea typeface="Catamaran Light"/>
              <a:cs typeface="Catamaran Light"/>
              <a:sym typeface="Catamaran Light"/>
            </a:endParaRPr>
          </a:p>
          <a:p>
            <a:pPr indent="-317500" lvl="0" marL="457200" rtl="0" algn="l">
              <a:spcBef>
                <a:spcPts val="0"/>
              </a:spcBef>
              <a:spcAft>
                <a:spcPts val="0"/>
              </a:spcAft>
              <a:buClr>
                <a:schemeClr val="dk1"/>
              </a:buClr>
              <a:buSzPts val="1400"/>
              <a:buFont typeface="Catamaran Light"/>
              <a:buChar char="-"/>
            </a:pPr>
            <a:r>
              <a:rPr lang="en">
                <a:solidFill>
                  <a:schemeClr val="dk1"/>
                </a:solidFill>
                <a:latin typeface="Catamaran Light"/>
                <a:ea typeface="Catamaran Light"/>
                <a:cs typeface="Catamaran Light"/>
                <a:sym typeface="Catamaran Light"/>
              </a:rPr>
              <a:t>Pros</a:t>
            </a:r>
            <a:endParaRPr>
              <a:solidFill>
                <a:schemeClr val="dk1"/>
              </a:solidFill>
              <a:latin typeface="Catamaran Light"/>
              <a:ea typeface="Catamaran Light"/>
              <a:cs typeface="Catamaran Light"/>
              <a:sym typeface="Catamaran Light"/>
            </a:endParaRPr>
          </a:p>
          <a:p>
            <a:pPr indent="-317500" lvl="1" marL="914400" rtl="0" algn="l">
              <a:spcBef>
                <a:spcPts val="0"/>
              </a:spcBef>
              <a:spcAft>
                <a:spcPts val="0"/>
              </a:spcAft>
              <a:buClr>
                <a:schemeClr val="dk1"/>
              </a:buClr>
              <a:buSzPts val="1400"/>
              <a:buFont typeface="Catamaran Light"/>
              <a:buChar char="-"/>
            </a:pPr>
            <a:r>
              <a:rPr lang="en">
                <a:solidFill>
                  <a:schemeClr val="dk1"/>
                </a:solidFill>
                <a:latin typeface="Catamaran Light"/>
                <a:ea typeface="Catamaran Light"/>
                <a:cs typeface="Catamaran Light"/>
                <a:sym typeface="Catamaran Light"/>
              </a:rPr>
              <a:t>Kit, can focus on consistency</a:t>
            </a:r>
            <a:endParaRPr>
              <a:solidFill>
                <a:schemeClr val="dk1"/>
              </a:solidFill>
              <a:latin typeface="Catamaran Light"/>
              <a:ea typeface="Catamaran Light"/>
              <a:cs typeface="Catamaran Light"/>
              <a:sym typeface="Catamaran Light"/>
            </a:endParaRPr>
          </a:p>
          <a:p>
            <a:pPr indent="-317500" lvl="1" marL="914400" rtl="0" algn="l">
              <a:spcBef>
                <a:spcPts val="0"/>
              </a:spcBef>
              <a:spcAft>
                <a:spcPts val="0"/>
              </a:spcAft>
              <a:buClr>
                <a:schemeClr val="dk1"/>
              </a:buClr>
              <a:buSzPts val="1400"/>
              <a:buFont typeface="Catamaran Light"/>
              <a:buChar char="-"/>
            </a:pPr>
            <a:r>
              <a:rPr lang="en">
                <a:solidFill>
                  <a:schemeClr val="dk1"/>
                </a:solidFill>
                <a:latin typeface="Catamaran Light"/>
                <a:ea typeface="Catamaran Light"/>
                <a:cs typeface="Catamaran Light"/>
                <a:sym typeface="Catamaran Light"/>
              </a:rPr>
              <a:t>Realistic for a first competition</a:t>
            </a:r>
            <a:endParaRPr>
              <a:solidFill>
                <a:schemeClr val="dk1"/>
              </a:solidFill>
              <a:latin typeface="Catamaran Light"/>
              <a:ea typeface="Catamaran Light"/>
              <a:cs typeface="Catamaran Light"/>
              <a:sym typeface="Catamaran Light"/>
            </a:endParaRPr>
          </a:p>
          <a:p>
            <a:pPr indent="-317500" lvl="0" marL="457200" rtl="0" algn="l">
              <a:spcBef>
                <a:spcPts val="0"/>
              </a:spcBef>
              <a:spcAft>
                <a:spcPts val="0"/>
              </a:spcAft>
              <a:buClr>
                <a:schemeClr val="dk1"/>
              </a:buClr>
              <a:buSzPts val="1400"/>
              <a:buFont typeface="Catamaran Light"/>
              <a:buChar char="-"/>
            </a:pPr>
            <a:r>
              <a:rPr lang="en">
                <a:solidFill>
                  <a:schemeClr val="dk1"/>
                </a:solidFill>
                <a:latin typeface="Catamaran Light"/>
                <a:ea typeface="Catamaran Light"/>
                <a:cs typeface="Catamaran Light"/>
                <a:sym typeface="Catamaran Light"/>
              </a:rPr>
              <a:t>Cons</a:t>
            </a:r>
            <a:endParaRPr>
              <a:solidFill>
                <a:schemeClr val="dk1"/>
              </a:solidFill>
              <a:latin typeface="Catamaran Light"/>
              <a:ea typeface="Catamaran Light"/>
              <a:cs typeface="Catamaran Light"/>
              <a:sym typeface="Catamaran Light"/>
            </a:endParaRPr>
          </a:p>
          <a:p>
            <a:pPr indent="-317500" lvl="1" marL="914400" rtl="0" algn="l">
              <a:spcBef>
                <a:spcPts val="0"/>
              </a:spcBef>
              <a:spcAft>
                <a:spcPts val="0"/>
              </a:spcAft>
              <a:buClr>
                <a:schemeClr val="dk1"/>
              </a:buClr>
              <a:buSzPts val="1400"/>
              <a:buFont typeface="Catamaran Light"/>
              <a:buChar char="-"/>
            </a:pPr>
            <a:r>
              <a:rPr lang="en">
                <a:solidFill>
                  <a:schemeClr val="dk1"/>
                </a:solidFill>
                <a:latin typeface="Catamaran Light"/>
                <a:ea typeface="Catamaran Light"/>
                <a:cs typeface="Catamaran Light"/>
                <a:sym typeface="Catamaran Light"/>
              </a:rPr>
              <a:t>Not that customizable</a:t>
            </a:r>
            <a:endParaRPr>
              <a:solidFill>
                <a:schemeClr val="dk1"/>
              </a:solidFill>
              <a:latin typeface="Catamaran Light"/>
              <a:ea typeface="Catamaran Light"/>
              <a:cs typeface="Catamaran Light"/>
              <a:sym typeface="Catamaran Light"/>
            </a:endParaRPr>
          </a:p>
        </p:txBody>
      </p:sp>
      <p:pic>
        <p:nvPicPr>
          <p:cNvPr id="171" name="Google Shape;171;p27"/>
          <p:cNvPicPr preferRelativeResize="0"/>
          <p:nvPr/>
        </p:nvPicPr>
        <p:blipFill>
          <a:blip r:embed="rId3">
            <a:alphaModFix/>
          </a:blip>
          <a:stretch>
            <a:fillRect/>
          </a:stretch>
        </p:blipFill>
        <p:spPr>
          <a:xfrm>
            <a:off x="5153625" y="1801150"/>
            <a:ext cx="3802500" cy="21396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75" name="Shape 175"/>
        <p:cNvGrpSpPr/>
        <p:nvPr/>
      </p:nvGrpSpPr>
      <p:grpSpPr>
        <a:xfrm>
          <a:off x="0" y="0"/>
          <a:ext cx="0" cy="0"/>
          <a:chOff x="0" y="0"/>
          <a:chExt cx="0" cy="0"/>
        </a:xfrm>
      </p:grpSpPr>
      <p:sp>
        <p:nvSpPr>
          <p:cNvPr id="176" name="Google Shape;176;p28"/>
          <p:cNvSpPr/>
          <p:nvPr/>
        </p:nvSpPr>
        <p:spPr>
          <a:xfrm flipH="1">
            <a:off x="-100" y="0"/>
            <a:ext cx="6066000" cy="1170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28"/>
          <p:cNvSpPr txBox="1"/>
          <p:nvPr>
            <p:ph idx="4294967295" type="ctrTitle"/>
          </p:nvPr>
        </p:nvSpPr>
        <p:spPr>
          <a:xfrm>
            <a:off x="426075" y="238650"/>
            <a:ext cx="4592400" cy="6927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3300">
                <a:solidFill>
                  <a:schemeClr val="lt1"/>
                </a:solidFill>
              </a:rPr>
              <a:t>Topic 2: Consistency</a:t>
            </a:r>
            <a:endParaRPr sz="3300">
              <a:solidFill>
                <a:schemeClr val="lt1"/>
              </a:solidFill>
            </a:endParaRPr>
          </a:p>
        </p:txBody>
      </p:sp>
      <p:sp>
        <p:nvSpPr>
          <p:cNvPr id="178" name="Google Shape;178;p28"/>
          <p:cNvSpPr txBox="1"/>
          <p:nvPr/>
        </p:nvSpPr>
        <p:spPr>
          <a:xfrm>
            <a:off x="422550" y="1337775"/>
            <a:ext cx="8298900" cy="23397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spAutoFit/>
          </a:bodyPr>
          <a:lstStyle/>
          <a:p>
            <a:pPr indent="-317500" lvl="0" marL="457200" rtl="0" algn="l">
              <a:spcBef>
                <a:spcPts val="0"/>
              </a:spcBef>
              <a:spcAft>
                <a:spcPts val="0"/>
              </a:spcAft>
              <a:buClr>
                <a:schemeClr val="dk1"/>
              </a:buClr>
              <a:buSzPts val="1400"/>
              <a:buFont typeface="Catamaran"/>
              <a:buChar char="●"/>
            </a:pPr>
            <a:r>
              <a:rPr b="1" lang="en">
                <a:solidFill>
                  <a:schemeClr val="dk1"/>
                </a:solidFill>
                <a:latin typeface="Catamaran"/>
                <a:ea typeface="Catamaran"/>
                <a:cs typeface="Catamaran"/>
                <a:sym typeface="Catamaran"/>
              </a:rPr>
              <a:t>Perfect the # of wheel turns for distances (depending on your </a:t>
            </a:r>
            <a:r>
              <a:rPr b="1" lang="en">
                <a:solidFill>
                  <a:schemeClr val="dk1"/>
                </a:solidFill>
                <a:latin typeface="Catamaran"/>
                <a:ea typeface="Catamaran"/>
                <a:cs typeface="Catamaran"/>
                <a:sym typeface="Catamaran"/>
              </a:rPr>
              <a:t>stopping</a:t>
            </a:r>
            <a:r>
              <a:rPr b="1" lang="en">
                <a:solidFill>
                  <a:schemeClr val="dk1"/>
                </a:solidFill>
                <a:latin typeface="Catamaran"/>
                <a:ea typeface="Catamaran"/>
                <a:cs typeface="Catamaran"/>
                <a:sym typeface="Catamaran"/>
              </a:rPr>
              <a:t> mechanism)</a:t>
            </a:r>
            <a:endParaRPr b="1">
              <a:solidFill>
                <a:schemeClr val="dk1"/>
              </a:solidFill>
              <a:latin typeface="Catamaran"/>
              <a:ea typeface="Catamaran"/>
              <a:cs typeface="Catamaran"/>
              <a:sym typeface="Catamaran"/>
            </a:endParaRPr>
          </a:p>
          <a:p>
            <a:pPr indent="0" lvl="0" marL="0" rtl="0" algn="l">
              <a:spcBef>
                <a:spcPts val="0"/>
              </a:spcBef>
              <a:spcAft>
                <a:spcPts val="0"/>
              </a:spcAft>
              <a:buNone/>
            </a:pPr>
            <a:r>
              <a:t/>
            </a:r>
            <a:endParaRPr b="1">
              <a:solidFill>
                <a:schemeClr val="dk1"/>
              </a:solidFill>
              <a:latin typeface="Catamaran"/>
              <a:ea typeface="Catamaran"/>
              <a:cs typeface="Catamaran"/>
              <a:sym typeface="Catamaran"/>
            </a:endParaRPr>
          </a:p>
          <a:p>
            <a:pPr indent="-317500" lvl="0" marL="457200" rtl="0" algn="l">
              <a:spcBef>
                <a:spcPts val="0"/>
              </a:spcBef>
              <a:spcAft>
                <a:spcPts val="0"/>
              </a:spcAft>
              <a:buClr>
                <a:schemeClr val="dk1"/>
              </a:buClr>
              <a:buSzPts val="1400"/>
              <a:buFont typeface="Catamaran Light"/>
              <a:buChar char="●"/>
            </a:pPr>
            <a:r>
              <a:rPr lang="en">
                <a:solidFill>
                  <a:schemeClr val="dk1"/>
                </a:solidFill>
                <a:latin typeface="Catamaran Light"/>
                <a:ea typeface="Catamaran Light"/>
                <a:cs typeface="Catamaran Light"/>
                <a:sym typeface="Catamaran Light"/>
              </a:rPr>
              <a:t>Change independent variable to reach as many distances as you can</a:t>
            </a:r>
            <a:endParaRPr>
              <a:solidFill>
                <a:schemeClr val="dk1"/>
              </a:solidFill>
              <a:latin typeface="Catamaran Light"/>
              <a:ea typeface="Catamaran Light"/>
              <a:cs typeface="Catamaran Light"/>
              <a:sym typeface="Catamaran Light"/>
            </a:endParaRPr>
          </a:p>
          <a:p>
            <a:pPr indent="-317500" lvl="1" marL="914400" rtl="0" algn="l">
              <a:spcBef>
                <a:spcPts val="0"/>
              </a:spcBef>
              <a:spcAft>
                <a:spcPts val="0"/>
              </a:spcAft>
              <a:buClr>
                <a:schemeClr val="dk1"/>
              </a:buClr>
              <a:buSzPts val="1400"/>
              <a:buFont typeface="Catamaran Light"/>
              <a:buChar char="○"/>
            </a:pPr>
            <a:r>
              <a:rPr lang="en">
                <a:solidFill>
                  <a:schemeClr val="dk1"/>
                </a:solidFill>
                <a:latin typeface="Catamaran Light"/>
                <a:ea typeface="Catamaran Light"/>
                <a:cs typeface="Catamaran Light"/>
                <a:sym typeface="Catamaran Light"/>
              </a:rPr>
              <a:t>I usually start with increments of 0.5m and half the increments each time I go through them all</a:t>
            </a:r>
            <a:endParaRPr>
              <a:solidFill>
                <a:schemeClr val="dk1"/>
              </a:solidFill>
              <a:latin typeface="Catamaran Light"/>
              <a:ea typeface="Catamaran Light"/>
              <a:cs typeface="Catamaran Light"/>
              <a:sym typeface="Catamaran Light"/>
            </a:endParaRPr>
          </a:p>
          <a:p>
            <a:pPr indent="-317500" lvl="1" marL="914400" rtl="0" algn="l">
              <a:spcBef>
                <a:spcPts val="0"/>
              </a:spcBef>
              <a:spcAft>
                <a:spcPts val="0"/>
              </a:spcAft>
              <a:buClr>
                <a:schemeClr val="dk1"/>
              </a:buClr>
              <a:buSzPts val="1400"/>
              <a:buFont typeface="Catamaran Light"/>
              <a:buChar char="○"/>
            </a:pPr>
            <a:r>
              <a:rPr lang="en">
                <a:solidFill>
                  <a:schemeClr val="dk1"/>
                </a:solidFill>
                <a:latin typeface="Catamaran Light"/>
                <a:ea typeface="Catamaran Light"/>
                <a:cs typeface="Catamaran Light"/>
                <a:sym typeface="Catamaran Light"/>
              </a:rPr>
              <a:t>Get to each distance within a certain threshold 3 times in a row before moving on.</a:t>
            </a:r>
            <a:endParaRPr>
              <a:solidFill>
                <a:schemeClr val="dk1"/>
              </a:solidFill>
              <a:latin typeface="Catamaran Light"/>
              <a:ea typeface="Catamaran Light"/>
              <a:cs typeface="Catamaran Light"/>
              <a:sym typeface="Catamaran Light"/>
            </a:endParaRPr>
          </a:p>
          <a:p>
            <a:pPr indent="-317500" lvl="0" marL="457200" rtl="0" algn="l">
              <a:spcBef>
                <a:spcPts val="0"/>
              </a:spcBef>
              <a:spcAft>
                <a:spcPts val="0"/>
              </a:spcAft>
              <a:buClr>
                <a:schemeClr val="dk1"/>
              </a:buClr>
              <a:buSzPts val="1400"/>
              <a:buFont typeface="Catamaran Light"/>
              <a:buChar char="●"/>
            </a:pPr>
            <a:r>
              <a:rPr lang="en">
                <a:solidFill>
                  <a:schemeClr val="dk1"/>
                </a:solidFill>
                <a:latin typeface="Catamaran Light"/>
                <a:ea typeface="Catamaran Light"/>
                <a:cs typeface="Catamaran Light"/>
                <a:sym typeface="Catamaran Light"/>
              </a:rPr>
              <a:t>Make logs even though they’re not mandatory and record everything.</a:t>
            </a:r>
            <a:endParaRPr>
              <a:solidFill>
                <a:schemeClr val="dk1"/>
              </a:solidFill>
              <a:latin typeface="Catamaran Light"/>
              <a:ea typeface="Catamaran Light"/>
              <a:cs typeface="Catamaran Light"/>
              <a:sym typeface="Catamaran Light"/>
            </a:endParaRPr>
          </a:p>
          <a:p>
            <a:pPr indent="-317500" lvl="1" marL="914400" rtl="0" algn="l">
              <a:spcBef>
                <a:spcPts val="0"/>
              </a:spcBef>
              <a:spcAft>
                <a:spcPts val="0"/>
              </a:spcAft>
              <a:buClr>
                <a:schemeClr val="dk1"/>
              </a:buClr>
              <a:buSzPts val="1400"/>
              <a:buFont typeface="Catamaran Light"/>
              <a:buChar char="○"/>
            </a:pPr>
            <a:r>
              <a:rPr lang="en">
                <a:solidFill>
                  <a:schemeClr val="dk1"/>
                </a:solidFill>
                <a:latin typeface="Catamaran Light"/>
                <a:ea typeface="Catamaran Light"/>
                <a:cs typeface="Catamaran Light"/>
                <a:sym typeface="Catamaran Light"/>
              </a:rPr>
              <a:t>The more data you have, the more you can extrapolate</a:t>
            </a:r>
            <a:endParaRPr>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rPr lang="en">
                <a:solidFill>
                  <a:schemeClr val="dk1"/>
                </a:solidFill>
                <a:latin typeface="Catamaran Light"/>
                <a:ea typeface="Catamaran Light"/>
                <a:cs typeface="Catamaran Light"/>
                <a:sym typeface="Catamaran Light"/>
              </a:rPr>
              <a:t>Only after you have the bare-minimum. Have a device that can go the full distance first before working on achieving all the distances in between.</a:t>
            </a:r>
            <a:endParaRPr>
              <a:solidFill>
                <a:schemeClr val="dk1"/>
              </a:solidFill>
              <a:latin typeface="Catamaran Light"/>
              <a:ea typeface="Catamaran Light"/>
              <a:cs typeface="Catamaran Light"/>
              <a:sym typeface="Catamaran Ligh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2" name="Shape 182"/>
        <p:cNvGrpSpPr/>
        <p:nvPr/>
      </p:nvGrpSpPr>
      <p:grpSpPr>
        <a:xfrm>
          <a:off x="0" y="0"/>
          <a:ext cx="0" cy="0"/>
          <a:chOff x="0" y="0"/>
          <a:chExt cx="0" cy="0"/>
        </a:xfrm>
      </p:grpSpPr>
      <p:sp>
        <p:nvSpPr>
          <p:cNvPr id="183" name="Google Shape;183;p29"/>
          <p:cNvSpPr/>
          <p:nvPr/>
        </p:nvSpPr>
        <p:spPr>
          <a:xfrm flipH="1">
            <a:off x="-100" y="0"/>
            <a:ext cx="6066000" cy="1170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29"/>
          <p:cNvSpPr txBox="1"/>
          <p:nvPr>
            <p:ph idx="4294967295" type="ctrTitle"/>
          </p:nvPr>
        </p:nvSpPr>
        <p:spPr>
          <a:xfrm>
            <a:off x="426075" y="238650"/>
            <a:ext cx="4592400" cy="6927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3300">
                <a:solidFill>
                  <a:schemeClr val="lt1"/>
                </a:solidFill>
              </a:rPr>
              <a:t>Topic 3: Late-Stage</a:t>
            </a:r>
            <a:endParaRPr sz="3300">
              <a:solidFill>
                <a:schemeClr val="lt1"/>
              </a:solidFill>
            </a:endParaRPr>
          </a:p>
        </p:txBody>
      </p:sp>
      <p:sp>
        <p:nvSpPr>
          <p:cNvPr id="185" name="Google Shape;185;p29"/>
          <p:cNvSpPr txBox="1"/>
          <p:nvPr/>
        </p:nvSpPr>
        <p:spPr>
          <a:xfrm>
            <a:off x="419250" y="1485700"/>
            <a:ext cx="4163400" cy="16932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Catamaran Light"/>
                <a:ea typeface="Catamaran Light"/>
                <a:cs typeface="Catamaran Light"/>
                <a:sym typeface="Catamaran Light"/>
              </a:rPr>
              <a:t>Benefits:</a:t>
            </a:r>
            <a:endParaRPr>
              <a:solidFill>
                <a:schemeClr val="dk1"/>
              </a:solidFill>
              <a:latin typeface="Catamaran Light"/>
              <a:ea typeface="Catamaran Light"/>
              <a:cs typeface="Catamaran Light"/>
              <a:sym typeface="Catamaran Light"/>
            </a:endParaRPr>
          </a:p>
          <a:p>
            <a:pPr indent="-317500" lvl="0" marL="457200" rtl="0" algn="l">
              <a:spcBef>
                <a:spcPts val="0"/>
              </a:spcBef>
              <a:spcAft>
                <a:spcPts val="0"/>
              </a:spcAft>
              <a:buClr>
                <a:schemeClr val="dk1"/>
              </a:buClr>
              <a:buSzPts val="1400"/>
              <a:buFont typeface="Catamaran Light"/>
              <a:buChar char="-"/>
            </a:pPr>
            <a:r>
              <a:rPr lang="en">
                <a:solidFill>
                  <a:schemeClr val="dk1"/>
                </a:solidFill>
                <a:latin typeface="Catamaran Light"/>
                <a:ea typeface="Catamaran Light"/>
                <a:cs typeface="Catamaran Light"/>
                <a:sym typeface="Catamaran Light"/>
              </a:rPr>
              <a:t>Custom for our launcher dimensions</a:t>
            </a:r>
            <a:endParaRPr>
              <a:solidFill>
                <a:schemeClr val="dk1"/>
              </a:solidFill>
              <a:latin typeface="Catamaran Light"/>
              <a:ea typeface="Catamaran Light"/>
              <a:cs typeface="Catamaran Light"/>
              <a:sym typeface="Catamaran Light"/>
            </a:endParaRPr>
          </a:p>
          <a:p>
            <a:pPr indent="-317500" lvl="0" marL="457200" rtl="0" algn="l">
              <a:spcBef>
                <a:spcPts val="0"/>
              </a:spcBef>
              <a:spcAft>
                <a:spcPts val="0"/>
              </a:spcAft>
              <a:buClr>
                <a:schemeClr val="dk1"/>
              </a:buClr>
              <a:buSzPts val="1400"/>
              <a:buFont typeface="Catamaran Light"/>
              <a:buChar char="-"/>
            </a:pPr>
            <a:r>
              <a:rPr lang="en">
                <a:solidFill>
                  <a:schemeClr val="dk1"/>
                </a:solidFill>
                <a:latin typeface="Catamaran Light"/>
                <a:ea typeface="Catamaran Light"/>
                <a:cs typeface="Catamaran Light"/>
                <a:sym typeface="Catamaran Light"/>
              </a:rPr>
              <a:t>Varying weight based on 3D-printing infill</a:t>
            </a:r>
            <a:endParaRPr>
              <a:solidFill>
                <a:schemeClr val="dk1"/>
              </a:solidFill>
              <a:latin typeface="Catamaran Light"/>
              <a:ea typeface="Catamaran Light"/>
              <a:cs typeface="Catamaran Light"/>
              <a:sym typeface="Catamaran Light"/>
            </a:endParaRPr>
          </a:p>
          <a:p>
            <a:pPr indent="-317500" lvl="0" marL="457200" rtl="0" algn="l">
              <a:spcBef>
                <a:spcPts val="0"/>
              </a:spcBef>
              <a:spcAft>
                <a:spcPts val="0"/>
              </a:spcAft>
              <a:buClr>
                <a:schemeClr val="dk1"/>
              </a:buClr>
              <a:buSzPts val="1400"/>
              <a:buFont typeface="Catamaran Light"/>
              <a:buChar char="-"/>
            </a:pPr>
            <a:r>
              <a:rPr lang="en">
                <a:solidFill>
                  <a:schemeClr val="dk1"/>
                </a:solidFill>
                <a:latin typeface="Catamaran Light"/>
                <a:ea typeface="Catamaran Light"/>
                <a:cs typeface="Catamaran Light"/>
                <a:sym typeface="Catamaran Light"/>
              </a:rPr>
              <a:t>Focus on reducing time rather than high accuracy</a:t>
            </a:r>
            <a:endParaRPr>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rPr lang="en">
                <a:solidFill>
                  <a:schemeClr val="dk1"/>
                </a:solidFill>
                <a:latin typeface="Catamaran Light"/>
                <a:ea typeface="Catamaran Light"/>
                <a:cs typeface="Catamaran Light"/>
                <a:sym typeface="Catamaran Light"/>
              </a:rPr>
              <a:t>Cons:</a:t>
            </a:r>
            <a:endParaRPr>
              <a:solidFill>
                <a:schemeClr val="dk1"/>
              </a:solidFill>
              <a:latin typeface="Catamaran Light"/>
              <a:ea typeface="Catamaran Light"/>
              <a:cs typeface="Catamaran Light"/>
              <a:sym typeface="Catamaran Light"/>
            </a:endParaRPr>
          </a:p>
          <a:p>
            <a:pPr indent="-317500" lvl="0" marL="457200" rtl="0" algn="l">
              <a:spcBef>
                <a:spcPts val="0"/>
              </a:spcBef>
              <a:spcAft>
                <a:spcPts val="0"/>
              </a:spcAft>
              <a:buClr>
                <a:schemeClr val="dk1"/>
              </a:buClr>
              <a:buSzPts val="1400"/>
              <a:buFont typeface="Catamaran Light"/>
              <a:buChar char="-"/>
            </a:pPr>
            <a:r>
              <a:rPr lang="en">
                <a:solidFill>
                  <a:schemeClr val="dk1"/>
                </a:solidFill>
                <a:latin typeface="Catamaran Light"/>
                <a:ea typeface="Catamaran Light"/>
                <a:cs typeface="Catamaran Light"/>
                <a:sym typeface="Catamaran Light"/>
              </a:rPr>
              <a:t>More skills required and harder to do</a:t>
            </a:r>
            <a:endParaRPr>
              <a:solidFill>
                <a:schemeClr val="dk1"/>
              </a:solidFill>
              <a:latin typeface="Catamaran Light"/>
              <a:ea typeface="Catamaran Light"/>
              <a:cs typeface="Catamaran Light"/>
              <a:sym typeface="Catamaran Light"/>
            </a:endParaRPr>
          </a:p>
        </p:txBody>
      </p:sp>
      <p:sp>
        <p:nvSpPr>
          <p:cNvPr id="186" name="Google Shape;186;p29"/>
          <p:cNvSpPr txBox="1"/>
          <p:nvPr/>
        </p:nvSpPr>
        <p:spPr>
          <a:xfrm>
            <a:off x="5135675" y="1461375"/>
            <a:ext cx="3392400" cy="288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Catamaran"/>
                <a:ea typeface="Catamaran"/>
                <a:cs typeface="Catamaran"/>
                <a:sym typeface="Catamaran"/>
              </a:rPr>
              <a:t>(variation of </a:t>
            </a:r>
            <a:r>
              <a:rPr b="1" lang="en" sz="1800">
                <a:solidFill>
                  <a:schemeClr val="dk1"/>
                </a:solidFill>
                <a:latin typeface="Catamaran"/>
                <a:ea typeface="Catamaran"/>
                <a:cs typeface="Catamaran"/>
                <a:sym typeface="Catamaran"/>
              </a:rPr>
              <a:t>initial</a:t>
            </a:r>
            <a:r>
              <a:rPr b="1" lang="en" sz="1800">
                <a:solidFill>
                  <a:schemeClr val="dk1"/>
                </a:solidFill>
                <a:latin typeface="Catamaran"/>
                <a:ea typeface="Catamaran"/>
                <a:cs typeface="Catamaran"/>
                <a:sym typeface="Catamaran"/>
              </a:rPr>
              <a:t> kit)</a:t>
            </a:r>
            <a:endParaRPr b="1" sz="1800">
              <a:solidFill>
                <a:schemeClr val="dk1"/>
              </a:solidFill>
              <a:latin typeface="Catamaran"/>
              <a:ea typeface="Catamaran"/>
              <a:cs typeface="Catamaran"/>
              <a:sym typeface="Catamaran"/>
            </a:endParaRPr>
          </a:p>
          <a:p>
            <a:pPr indent="0" lvl="0" marL="0" rtl="0" algn="ctr">
              <a:spcBef>
                <a:spcPts val="0"/>
              </a:spcBef>
              <a:spcAft>
                <a:spcPts val="0"/>
              </a:spcAft>
              <a:buNone/>
            </a:pPr>
            <a:r>
              <a:t/>
            </a:r>
            <a:endParaRPr b="1" sz="1800">
              <a:solidFill>
                <a:schemeClr val="dk1"/>
              </a:solidFill>
              <a:latin typeface="Catamaran"/>
              <a:ea typeface="Catamaran"/>
              <a:cs typeface="Catamaran"/>
              <a:sym typeface="Catamaran"/>
            </a:endParaRPr>
          </a:p>
          <a:p>
            <a:pPr indent="0" lvl="0" marL="0" rtl="0" algn="ctr">
              <a:spcBef>
                <a:spcPts val="0"/>
              </a:spcBef>
              <a:spcAft>
                <a:spcPts val="0"/>
              </a:spcAft>
              <a:buNone/>
            </a:pPr>
            <a:r>
              <a:rPr b="1" lang="en" sz="1800">
                <a:solidFill>
                  <a:schemeClr val="dk1"/>
                </a:solidFill>
                <a:latin typeface="Catamaran"/>
                <a:ea typeface="Catamaran"/>
                <a:cs typeface="Catamaran"/>
                <a:sym typeface="Catamaran"/>
              </a:rPr>
              <a:t>Presentation of 3D Model and Explanation of how launcher + device works</a:t>
            </a:r>
            <a:endParaRPr b="1" sz="1800">
              <a:solidFill>
                <a:schemeClr val="dk1"/>
              </a:solidFill>
              <a:latin typeface="Catamaran"/>
              <a:ea typeface="Catamaran"/>
              <a:cs typeface="Catamaran"/>
              <a:sym typeface="Catamaran"/>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0" name="Shape 190"/>
        <p:cNvGrpSpPr/>
        <p:nvPr/>
      </p:nvGrpSpPr>
      <p:grpSpPr>
        <a:xfrm>
          <a:off x="0" y="0"/>
          <a:ext cx="0" cy="0"/>
          <a:chOff x="0" y="0"/>
          <a:chExt cx="0" cy="0"/>
        </a:xfrm>
      </p:grpSpPr>
      <p:sp>
        <p:nvSpPr>
          <p:cNvPr id="191" name="Google Shape;191;p30"/>
          <p:cNvSpPr/>
          <p:nvPr/>
        </p:nvSpPr>
        <p:spPr>
          <a:xfrm flipH="1">
            <a:off x="-100" y="0"/>
            <a:ext cx="6066000" cy="1170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30"/>
          <p:cNvSpPr txBox="1"/>
          <p:nvPr>
            <p:ph idx="4294967295" type="ctrTitle"/>
          </p:nvPr>
        </p:nvSpPr>
        <p:spPr>
          <a:xfrm>
            <a:off x="426075" y="238650"/>
            <a:ext cx="4592400" cy="6927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3300">
                <a:solidFill>
                  <a:schemeClr val="lt1"/>
                </a:solidFill>
              </a:rPr>
              <a:t>Tips from a Veteran</a:t>
            </a:r>
            <a:endParaRPr sz="3300">
              <a:solidFill>
                <a:schemeClr val="lt1"/>
              </a:solidFill>
              <a:latin typeface="Livvic"/>
              <a:ea typeface="Livvic"/>
              <a:cs typeface="Livvic"/>
              <a:sym typeface="Livvic"/>
            </a:endParaRPr>
          </a:p>
        </p:txBody>
      </p:sp>
      <p:sp>
        <p:nvSpPr>
          <p:cNvPr id="193" name="Google Shape;193;p30"/>
          <p:cNvSpPr txBox="1"/>
          <p:nvPr/>
        </p:nvSpPr>
        <p:spPr>
          <a:xfrm>
            <a:off x="419250" y="1485700"/>
            <a:ext cx="8298900" cy="19086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spAutoFit/>
          </a:bodyPr>
          <a:lstStyle/>
          <a:p>
            <a:pPr indent="-317500" lvl="0" marL="457200" rtl="0" algn="l">
              <a:spcBef>
                <a:spcPts val="0"/>
              </a:spcBef>
              <a:spcAft>
                <a:spcPts val="0"/>
              </a:spcAft>
              <a:buClr>
                <a:schemeClr val="dk1"/>
              </a:buClr>
              <a:buSzPts val="1400"/>
              <a:buFont typeface="Catamaran Light"/>
              <a:buChar char="-"/>
            </a:pPr>
            <a:r>
              <a:rPr lang="en">
                <a:solidFill>
                  <a:schemeClr val="dk1"/>
                </a:solidFill>
                <a:latin typeface="Catamaran Light"/>
                <a:ea typeface="Catamaran Light"/>
                <a:cs typeface="Catamaran Light"/>
                <a:sym typeface="Catamaran Light"/>
              </a:rPr>
              <a:t>Prioritize consistency above everything else</a:t>
            </a:r>
            <a:endParaRPr>
              <a:solidFill>
                <a:schemeClr val="dk1"/>
              </a:solidFill>
              <a:latin typeface="Catamaran Light"/>
              <a:ea typeface="Catamaran Light"/>
              <a:cs typeface="Catamaran Light"/>
              <a:sym typeface="Catamaran Light"/>
            </a:endParaRPr>
          </a:p>
          <a:p>
            <a:pPr indent="-317500" lvl="0" marL="457200" rtl="0" algn="l">
              <a:spcBef>
                <a:spcPts val="0"/>
              </a:spcBef>
              <a:spcAft>
                <a:spcPts val="0"/>
              </a:spcAft>
              <a:buClr>
                <a:schemeClr val="dk1"/>
              </a:buClr>
              <a:buSzPts val="1400"/>
              <a:buFont typeface="Catamaran Light"/>
              <a:buChar char="-"/>
            </a:pPr>
            <a:r>
              <a:rPr lang="en">
                <a:solidFill>
                  <a:schemeClr val="dk1"/>
                </a:solidFill>
                <a:latin typeface="Catamaran Light"/>
                <a:ea typeface="Catamaran Light"/>
                <a:cs typeface="Catamaran Light"/>
                <a:sym typeface="Catamaran Light"/>
              </a:rPr>
              <a:t>Collect as much information about your device as possible before competitions</a:t>
            </a:r>
            <a:endParaRPr>
              <a:solidFill>
                <a:schemeClr val="dk1"/>
              </a:solidFill>
              <a:latin typeface="Catamaran Light"/>
              <a:ea typeface="Catamaran Light"/>
              <a:cs typeface="Catamaran Light"/>
              <a:sym typeface="Catamaran Light"/>
            </a:endParaRPr>
          </a:p>
          <a:p>
            <a:pPr indent="-317500" lvl="1" marL="914400" rtl="0" algn="l">
              <a:spcBef>
                <a:spcPts val="0"/>
              </a:spcBef>
              <a:spcAft>
                <a:spcPts val="0"/>
              </a:spcAft>
              <a:buClr>
                <a:schemeClr val="dk1"/>
              </a:buClr>
              <a:buSzPts val="1400"/>
              <a:buFont typeface="Catamaran Light"/>
              <a:buChar char="-"/>
            </a:pPr>
            <a:r>
              <a:rPr lang="en">
                <a:solidFill>
                  <a:schemeClr val="dk1"/>
                </a:solidFill>
                <a:latin typeface="Catamaran Light"/>
                <a:ea typeface="Catamaran Light"/>
                <a:cs typeface="Catamaran Light"/>
                <a:sym typeface="Catamaran Light"/>
              </a:rPr>
              <a:t>Logs</a:t>
            </a:r>
            <a:endParaRPr>
              <a:solidFill>
                <a:schemeClr val="dk1"/>
              </a:solidFill>
              <a:latin typeface="Catamaran Light"/>
              <a:ea typeface="Catamaran Light"/>
              <a:cs typeface="Catamaran Light"/>
              <a:sym typeface="Catamaran Light"/>
            </a:endParaRPr>
          </a:p>
          <a:p>
            <a:pPr indent="-317500" lvl="1" marL="914400" rtl="0" algn="l">
              <a:spcBef>
                <a:spcPts val="0"/>
              </a:spcBef>
              <a:spcAft>
                <a:spcPts val="0"/>
              </a:spcAft>
              <a:buClr>
                <a:schemeClr val="dk1"/>
              </a:buClr>
              <a:buSzPts val="1400"/>
              <a:buFont typeface="Catamaran Light"/>
              <a:buChar char="-"/>
            </a:pPr>
            <a:r>
              <a:rPr lang="en">
                <a:solidFill>
                  <a:schemeClr val="dk1"/>
                </a:solidFill>
                <a:latin typeface="Catamaran Light"/>
                <a:ea typeface="Catamaran Light"/>
                <a:cs typeface="Catamaran Light"/>
                <a:sym typeface="Catamaran Light"/>
              </a:rPr>
              <a:t>Measurements</a:t>
            </a:r>
            <a:endParaRPr>
              <a:solidFill>
                <a:schemeClr val="dk1"/>
              </a:solidFill>
              <a:latin typeface="Catamaran Light"/>
              <a:ea typeface="Catamaran Light"/>
              <a:cs typeface="Catamaran Light"/>
              <a:sym typeface="Catamaran Light"/>
            </a:endParaRPr>
          </a:p>
          <a:p>
            <a:pPr indent="-317500" lvl="1" marL="914400" rtl="0" algn="l">
              <a:spcBef>
                <a:spcPts val="0"/>
              </a:spcBef>
              <a:spcAft>
                <a:spcPts val="0"/>
              </a:spcAft>
              <a:buClr>
                <a:schemeClr val="dk1"/>
              </a:buClr>
              <a:buSzPts val="1400"/>
              <a:buFont typeface="Catamaran Light"/>
              <a:buChar char="-"/>
            </a:pPr>
            <a:r>
              <a:rPr lang="en">
                <a:solidFill>
                  <a:schemeClr val="dk1"/>
                </a:solidFill>
                <a:latin typeface="Catamaran Light"/>
                <a:ea typeface="Catamaran Light"/>
                <a:cs typeface="Catamaran Light"/>
                <a:sym typeface="Catamaran Light"/>
              </a:rPr>
              <a:t>Make sure it meets rules requirements</a:t>
            </a:r>
            <a:endParaRPr>
              <a:solidFill>
                <a:schemeClr val="dk1"/>
              </a:solidFill>
              <a:latin typeface="Catamaran Light"/>
              <a:ea typeface="Catamaran Light"/>
              <a:cs typeface="Catamaran Light"/>
              <a:sym typeface="Catamaran Light"/>
            </a:endParaRPr>
          </a:p>
          <a:p>
            <a:pPr indent="-317500" lvl="0" marL="457200" rtl="0" algn="l">
              <a:spcBef>
                <a:spcPts val="0"/>
              </a:spcBef>
              <a:spcAft>
                <a:spcPts val="0"/>
              </a:spcAft>
              <a:buClr>
                <a:schemeClr val="dk1"/>
              </a:buClr>
              <a:buSzPts val="1400"/>
              <a:buFont typeface="Catamaran"/>
              <a:buChar char="-"/>
            </a:pPr>
            <a:r>
              <a:rPr b="1" lang="en">
                <a:solidFill>
                  <a:schemeClr val="dk1"/>
                </a:solidFill>
                <a:latin typeface="Catamaran"/>
                <a:ea typeface="Catamaran"/>
                <a:cs typeface="Catamaran"/>
                <a:sym typeface="Catamaran"/>
              </a:rPr>
              <a:t>Do NOT get tiered.</a:t>
            </a:r>
            <a:endParaRPr b="1">
              <a:solidFill>
                <a:schemeClr val="dk1"/>
              </a:solidFill>
              <a:latin typeface="Catamaran"/>
              <a:ea typeface="Catamaran"/>
              <a:cs typeface="Catamaran"/>
              <a:sym typeface="Catamaran"/>
            </a:endParaRPr>
          </a:p>
          <a:p>
            <a:pPr indent="-317500" lvl="0" marL="457200" rtl="0" algn="l">
              <a:spcBef>
                <a:spcPts val="0"/>
              </a:spcBef>
              <a:spcAft>
                <a:spcPts val="0"/>
              </a:spcAft>
              <a:buClr>
                <a:schemeClr val="dk1"/>
              </a:buClr>
              <a:buSzPts val="1400"/>
              <a:buFont typeface="Catamaran Light"/>
              <a:buChar char="-"/>
            </a:pPr>
            <a:r>
              <a:rPr lang="en">
                <a:solidFill>
                  <a:schemeClr val="dk1"/>
                </a:solidFill>
                <a:latin typeface="Catamaran Light"/>
                <a:ea typeface="Catamaran Light"/>
                <a:cs typeface="Catamaran Light"/>
                <a:sym typeface="Catamaran Light"/>
              </a:rPr>
              <a:t>Make sure you know what is realistic for your timeline</a:t>
            </a:r>
            <a:endParaRPr>
              <a:solidFill>
                <a:schemeClr val="dk1"/>
              </a:solidFill>
              <a:latin typeface="Catamaran Light"/>
              <a:ea typeface="Catamaran Light"/>
              <a:cs typeface="Catamaran Light"/>
              <a:sym typeface="Catamaran Light"/>
            </a:endParaRPr>
          </a:p>
          <a:p>
            <a:pPr indent="-317500" lvl="0" marL="457200" rtl="0" algn="l">
              <a:spcBef>
                <a:spcPts val="0"/>
              </a:spcBef>
              <a:spcAft>
                <a:spcPts val="0"/>
              </a:spcAft>
              <a:buClr>
                <a:schemeClr val="dk1"/>
              </a:buClr>
              <a:buSzPts val="1400"/>
              <a:buFont typeface="Catamaran Light"/>
              <a:buChar char="-"/>
            </a:pPr>
            <a:r>
              <a:rPr lang="en">
                <a:solidFill>
                  <a:schemeClr val="dk1"/>
                </a:solidFill>
                <a:latin typeface="Catamaran Light"/>
                <a:ea typeface="Catamaran Light"/>
                <a:cs typeface="Catamaran Light"/>
                <a:sym typeface="Catamaran Light"/>
              </a:rPr>
              <a:t>Get inspired by other designs and whatever you think you can make consistent</a:t>
            </a:r>
            <a:endParaRPr>
              <a:solidFill>
                <a:schemeClr val="dk1"/>
              </a:solidFill>
              <a:latin typeface="Catamaran Light"/>
              <a:ea typeface="Catamaran Light"/>
              <a:cs typeface="Catamaran Light"/>
              <a:sym typeface="Catamaran Light"/>
            </a:endParaRPr>
          </a:p>
        </p:txBody>
      </p:sp>
    </p:spTree>
  </p:cSld>
  <p:clrMapOvr>
    <a:masterClrMapping/>
  </p:clrMapOvr>
</p:sld>
</file>

<file path=ppt/theme/theme1.xml><?xml version="1.0" encoding="utf-8"?>
<a:theme xmlns:a="http://schemas.openxmlformats.org/drawingml/2006/main" xmlns:r="http://schemas.openxmlformats.org/officeDocument/2006/relationships" name="Engineering Project Proposal by Slidesgo">
  <a:themeElements>
    <a:clrScheme name="Simple Light">
      <a:dk1>
        <a:srgbClr val="434343"/>
      </a:dk1>
      <a:lt1>
        <a:srgbClr val="FFFFFF"/>
      </a:lt1>
      <a:dk2>
        <a:srgbClr val="595959"/>
      </a:dk2>
      <a:lt2>
        <a:srgbClr val="EEEEEE"/>
      </a:lt2>
      <a:accent1>
        <a:srgbClr val="556D96"/>
      </a:accent1>
      <a:accent2>
        <a:srgbClr val="212121"/>
      </a:accent2>
      <a:accent3>
        <a:srgbClr val="A9B9D3"/>
      </a:accent3>
      <a:accent4>
        <a:srgbClr val="26529E"/>
      </a:accent4>
      <a:accent5>
        <a:srgbClr val="62779B"/>
      </a:accent5>
      <a:accent6>
        <a:srgbClr val="363F4C"/>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